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57" r:id="rId5"/>
    <p:sldId id="276" r:id="rId6"/>
    <p:sldId id="291" r:id="rId7"/>
    <p:sldId id="332" r:id="rId8"/>
    <p:sldId id="329" r:id="rId9"/>
    <p:sldId id="335" r:id="rId10"/>
    <p:sldId id="336" r:id="rId11"/>
    <p:sldId id="323" r:id="rId12"/>
    <p:sldId id="268" r:id="rId13"/>
    <p:sldId id="262" r:id="rId14"/>
    <p:sldId id="286" r:id="rId15"/>
    <p:sldId id="264" r:id="rId16"/>
    <p:sldId id="266" r:id="rId17"/>
    <p:sldId id="337" r:id="rId18"/>
    <p:sldId id="265" r:id="rId19"/>
    <p:sldId id="303" r:id="rId20"/>
    <p:sldId id="304" r:id="rId21"/>
    <p:sldId id="305" r:id="rId22"/>
    <p:sldId id="306" r:id="rId23"/>
    <p:sldId id="341" r:id="rId24"/>
    <p:sldId id="342" r:id="rId25"/>
    <p:sldId id="311" r:id="rId26"/>
    <p:sldId id="339" r:id="rId27"/>
    <p:sldId id="340" r:id="rId28"/>
    <p:sldId id="314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la Azar" initials="RA" lastIdx="1" clrIdx="0">
    <p:extLst>
      <p:ext uri="{19B8F6BF-5375-455C-9EA6-DF929625EA0E}">
        <p15:presenceInfo xmlns:p15="http://schemas.microsoft.com/office/powerpoint/2012/main" userId="S-1-5-21-1701528339-189372251-2003849836-15242" providerId="AD"/>
      </p:ext>
    </p:extLst>
  </p:cmAuthor>
  <p:cmAuthor id="2" name="Roula Azar" initials="RA [2]" lastIdx="1" clrIdx="1">
    <p:extLst>
      <p:ext uri="{19B8F6BF-5375-455C-9EA6-DF929625EA0E}">
        <p15:presenceInfo xmlns:p15="http://schemas.microsoft.com/office/powerpoint/2012/main" userId="S::roula.azar@lau.edu.lb::db0646af-187f-4faf-96ab-b702ee527f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s El-Achkar" userId="496d19cb-b732-4340-bc71-ab98d407d4dc" providerId="ADAL" clId="{558DE0AD-9AE4-43CE-A6E5-E72699E7B72B}"/>
    <pc:docChg chg="undo redo custSel addSld delSld modSld sldOrd">
      <pc:chgData name="Georges El-Achkar" userId="496d19cb-b732-4340-bc71-ab98d407d4dc" providerId="ADAL" clId="{558DE0AD-9AE4-43CE-A6E5-E72699E7B72B}" dt="2021-08-24T07:05:09.299" v="265"/>
      <pc:docMkLst>
        <pc:docMk/>
      </pc:docMkLst>
      <pc:sldChg chg="addSp delSp modSp mod modAnim">
        <pc:chgData name="Georges El-Achkar" userId="496d19cb-b732-4340-bc71-ab98d407d4dc" providerId="ADAL" clId="{558DE0AD-9AE4-43CE-A6E5-E72699E7B72B}" dt="2021-08-24T06:05:48.902" v="41" actId="208"/>
        <pc:sldMkLst>
          <pc:docMk/>
          <pc:sldMk cId="884837767" sldId="257"/>
        </pc:sldMkLst>
        <pc:spChg chg="mod">
          <ac:chgData name="Georges El-Achkar" userId="496d19cb-b732-4340-bc71-ab98d407d4dc" providerId="ADAL" clId="{558DE0AD-9AE4-43CE-A6E5-E72699E7B72B}" dt="2021-08-24T06:05:48.902" v="41" actId="208"/>
          <ac:spMkLst>
            <pc:docMk/>
            <pc:sldMk cId="884837767" sldId="257"/>
            <ac:spMk id="2" creationId="{00000000-0000-0000-0000-000000000000}"/>
          </ac:spMkLst>
        </pc:spChg>
        <pc:spChg chg="add mod">
          <ac:chgData name="Georges El-Achkar" userId="496d19cb-b732-4340-bc71-ab98d407d4dc" providerId="ADAL" clId="{558DE0AD-9AE4-43CE-A6E5-E72699E7B72B}" dt="2021-08-24T06:05:36.979" v="40" actId="1076"/>
          <ac:spMkLst>
            <pc:docMk/>
            <pc:sldMk cId="884837767" sldId="257"/>
            <ac:spMk id="6" creationId="{4949F665-FCF7-4007-A2EE-1E61BCD7705C}"/>
          </ac:spMkLst>
        </pc:spChg>
        <pc:picChg chg="add mod ord">
          <ac:chgData name="Georges El-Achkar" userId="496d19cb-b732-4340-bc71-ab98d407d4dc" providerId="ADAL" clId="{558DE0AD-9AE4-43CE-A6E5-E72699E7B72B}" dt="2021-08-24T06:05:30.610" v="39" actId="1076"/>
          <ac:picMkLst>
            <pc:docMk/>
            <pc:sldMk cId="884837767" sldId="257"/>
            <ac:picMk id="4" creationId="{9F8CE1D4-662D-4590-9F39-2CB0799C40B0}"/>
          </ac:picMkLst>
        </pc:picChg>
        <pc:picChg chg="del">
          <ac:chgData name="Georges El-Achkar" userId="496d19cb-b732-4340-bc71-ab98d407d4dc" providerId="ADAL" clId="{558DE0AD-9AE4-43CE-A6E5-E72699E7B72B}" dt="2021-08-24T06:04:44.632" v="29" actId="478"/>
          <ac:picMkLst>
            <pc:docMk/>
            <pc:sldMk cId="884837767" sldId="257"/>
            <ac:picMk id="5" creationId="{00000000-0000-0000-0000-000000000000}"/>
          </ac:picMkLst>
        </pc:picChg>
      </pc:sldChg>
      <pc:sldChg chg="addSp delSp modSp mod modAnim">
        <pc:chgData name="Georges El-Achkar" userId="496d19cb-b732-4340-bc71-ab98d407d4dc" providerId="ADAL" clId="{558DE0AD-9AE4-43CE-A6E5-E72699E7B72B}" dt="2021-08-24T06:34:18.112" v="139"/>
        <pc:sldMkLst>
          <pc:docMk/>
          <pc:sldMk cId="524407799" sldId="259"/>
        </pc:sldMkLst>
        <pc:spChg chg="mod">
          <ac:chgData name="Georges El-Achkar" userId="496d19cb-b732-4340-bc71-ab98d407d4dc" providerId="ADAL" clId="{558DE0AD-9AE4-43CE-A6E5-E72699E7B72B}" dt="2021-08-24T06:34:02.115" v="137" actId="14100"/>
          <ac:spMkLst>
            <pc:docMk/>
            <pc:sldMk cId="524407799" sldId="259"/>
            <ac:spMk id="6" creationId="{00000000-0000-0000-0000-000000000000}"/>
          </ac:spMkLst>
        </pc:spChg>
        <pc:spChg chg="mod">
          <ac:chgData name="Georges El-Achkar" userId="496d19cb-b732-4340-bc71-ab98d407d4dc" providerId="ADAL" clId="{558DE0AD-9AE4-43CE-A6E5-E72699E7B72B}" dt="2021-08-24T06:34:07.755" v="138" actId="1076"/>
          <ac:spMkLst>
            <pc:docMk/>
            <pc:sldMk cId="524407799" sldId="259"/>
            <ac:spMk id="10" creationId="{D479C554-CFBE-4F88-9394-45DD61AAB3C1}"/>
          </ac:spMkLst>
        </pc:spChg>
        <pc:picChg chg="del">
          <ac:chgData name="Georges El-Achkar" userId="496d19cb-b732-4340-bc71-ab98d407d4dc" providerId="ADAL" clId="{558DE0AD-9AE4-43CE-A6E5-E72699E7B72B}" dt="2021-08-24T06:32:49.391" v="130" actId="478"/>
          <ac:picMkLst>
            <pc:docMk/>
            <pc:sldMk cId="524407799" sldId="259"/>
            <ac:picMk id="3" creationId="{00000000-0000-0000-0000-000000000000}"/>
          </ac:picMkLst>
        </pc:picChg>
        <pc:picChg chg="add mod ord">
          <ac:chgData name="Georges El-Achkar" userId="496d19cb-b732-4340-bc71-ab98d407d4dc" providerId="ADAL" clId="{558DE0AD-9AE4-43CE-A6E5-E72699E7B72B}" dt="2021-08-24T06:33:49.536" v="135" actId="1076"/>
          <ac:picMkLst>
            <pc:docMk/>
            <pc:sldMk cId="524407799" sldId="259"/>
            <ac:picMk id="4" creationId="{1A6A48BF-6801-4D89-8CC5-0A456E6FD22B}"/>
          </ac:picMkLst>
        </pc:picChg>
        <pc:picChg chg="del">
          <ac:chgData name="Georges El-Achkar" userId="496d19cb-b732-4340-bc71-ab98d407d4dc" providerId="ADAL" clId="{558DE0AD-9AE4-43CE-A6E5-E72699E7B72B}" dt="2021-08-24T06:32:46.075" v="129" actId="478"/>
          <ac:picMkLst>
            <pc:docMk/>
            <pc:sldMk cId="524407799" sldId="259"/>
            <ac:picMk id="9" creationId="{00000000-0000-0000-0000-000000000000}"/>
          </ac:picMkLst>
        </pc:picChg>
      </pc:sldChg>
      <pc:sldChg chg="addSp delSp modSp mod">
        <pc:chgData name="Georges El-Achkar" userId="496d19cb-b732-4340-bc71-ab98d407d4dc" providerId="ADAL" clId="{558DE0AD-9AE4-43CE-A6E5-E72699E7B72B}" dt="2021-08-24T06:47:07.191" v="227" actId="167"/>
        <pc:sldMkLst>
          <pc:docMk/>
          <pc:sldMk cId="534749506" sldId="262"/>
        </pc:sldMkLst>
        <pc:spChg chg="add del mod">
          <ac:chgData name="Georges El-Achkar" userId="496d19cb-b732-4340-bc71-ab98d407d4dc" providerId="ADAL" clId="{558DE0AD-9AE4-43CE-A6E5-E72699E7B72B}" dt="2021-08-24T06:46:51.433" v="200" actId="478"/>
          <ac:spMkLst>
            <pc:docMk/>
            <pc:sldMk cId="534749506" sldId="262"/>
            <ac:spMk id="10" creationId="{D4F7E7FB-DE5F-4AB0-BEE3-E199C576A947}"/>
          </ac:spMkLst>
        </pc:spChg>
        <pc:graphicFrameChg chg="add del mod">
          <ac:chgData name="Georges El-Achkar" userId="496d19cb-b732-4340-bc71-ab98d407d4dc" providerId="ADAL" clId="{558DE0AD-9AE4-43CE-A6E5-E72699E7B72B}" dt="2021-08-24T06:45:53.178" v="196" actId="478"/>
          <ac:graphicFrameMkLst>
            <pc:docMk/>
            <pc:sldMk cId="534749506" sldId="262"/>
            <ac:graphicFrameMk id="5" creationId="{DA556B27-738B-4596-8365-B0EC90DE7197}"/>
          </ac:graphicFrameMkLst>
        </pc:graphicFrameChg>
        <pc:picChg chg="del">
          <ac:chgData name="Georges El-Achkar" userId="496d19cb-b732-4340-bc71-ab98d407d4dc" providerId="ADAL" clId="{558DE0AD-9AE4-43CE-A6E5-E72699E7B72B}" dt="2021-08-24T06:46:47.290" v="199" actId="478"/>
          <ac:picMkLst>
            <pc:docMk/>
            <pc:sldMk cId="534749506" sldId="262"/>
            <ac:picMk id="3" creationId="{00000000-0000-0000-0000-000000000000}"/>
          </ac:picMkLst>
        </pc:picChg>
        <pc:picChg chg="add mod ord">
          <ac:chgData name="Georges El-Achkar" userId="496d19cb-b732-4340-bc71-ab98d407d4dc" providerId="ADAL" clId="{558DE0AD-9AE4-43CE-A6E5-E72699E7B72B}" dt="2021-08-24T06:47:07.191" v="227" actId="167"/>
          <ac:picMkLst>
            <pc:docMk/>
            <pc:sldMk cId="534749506" sldId="262"/>
            <ac:picMk id="8" creationId="{4CDD11B6-E704-4F78-8CD2-19294745CA51}"/>
          </ac:picMkLst>
        </pc:picChg>
      </pc:sldChg>
      <pc:sldChg chg="delSp modSp mod delAnim">
        <pc:chgData name="Georges El-Achkar" userId="496d19cb-b732-4340-bc71-ab98d407d4dc" providerId="ADAL" clId="{558DE0AD-9AE4-43CE-A6E5-E72699E7B72B}" dt="2021-08-24T06:00:56.935" v="15" actId="1076"/>
        <pc:sldMkLst>
          <pc:docMk/>
          <pc:sldMk cId="678289320" sldId="269"/>
        </pc:sldMkLst>
        <pc:spChg chg="del">
          <ac:chgData name="Georges El-Achkar" userId="496d19cb-b732-4340-bc71-ab98d407d4dc" providerId="ADAL" clId="{558DE0AD-9AE4-43CE-A6E5-E72699E7B72B}" dt="2021-08-24T06:00:05.720" v="5" actId="478"/>
          <ac:spMkLst>
            <pc:docMk/>
            <pc:sldMk cId="678289320" sldId="269"/>
            <ac:spMk id="7" creationId="{00000000-0000-0000-0000-000000000000}"/>
          </ac:spMkLst>
        </pc:spChg>
        <pc:spChg chg="mod">
          <ac:chgData name="Georges El-Achkar" userId="496d19cb-b732-4340-bc71-ab98d407d4dc" providerId="ADAL" clId="{558DE0AD-9AE4-43CE-A6E5-E72699E7B72B}" dt="2021-08-24T06:00:56.935" v="15" actId="1076"/>
          <ac:spMkLst>
            <pc:docMk/>
            <pc:sldMk cId="678289320" sldId="269"/>
            <ac:spMk id="11" creationId="{00000000-0000-0000-0000-000000000000}"/>
          </ac:spMkLst>
        </pc:spChg>
        <pc:spChg chg="del">
          <ac:chgData name="Georges El-Achkar" userId="496d19cb-b732-4340-bc71-ab98d407d4dc" providerId="ADAL" clId="{558DE0AD-9AE4-43CE-A6E5-E72699E7B72B}" dt="2021-08-24T06:00:01.622" v="2" actId="478"/>
          <ac:spMkLst>
            <pc:docMk/>
            <pc:sldMk cId="678289320" sldId="269"/>
            <ac:spMk id="12" creationId="{00000000-0000-0000-0000-000000000000}"/>
          </ac:spMkLst>
        </pc:spChg>
        <pc:spChg chg="del">
          <ac:chgData name="Georges El-Achkar" userId="496d19cb-b732-4340-bc71-ab98d407d4dc" providerId="ADAL" clId="{558DE0AD-9AE4-43CE-A6E5-E72699E7B72B}" dt="2021-08-24T06:00:00.762" v="1" actId="478"/>
          <ac:spMkLst>
            <pc:docMk/>
            <pc:sldMk cId="678289320" sldId="269"/>
            <ac:spMk id="14" creationId="{00000000-0000-0000-0000-000000000000}"/>
          </ac:spMkLst>
        </pc:spChg>
        <pc:spChg chg="del mod">
          <ac:chgData name="Georges El-Achkar" userId="496d19cb-b732-4340-bc71-ab98d407d4dc" providerId="ADAL" clId="{558DE0AD-9AE4-43CE-A6E5-E72699E7B72B}" dt="2021-08-24T06:00:04.118" v="4" actId="478"/>
          <ac:spMkLst>
            <pc:docMk/>
            <pc:sldMk cId="678289320" sldId="269"/>
            <ac:spMk id="15" creationId="{83A8CA25-B262-460C-A29E-74F6B7934396}"/>
          </ac:spMkLst>
        </pc:spChg>
        <pc:graphicFrameChg chg="del">
          <ac:chgData name="Georges El-Achkar" userId="496d19cb-b732-4340-bc71-ab98d407d4dc" providerId="ADAL" clId="{558DE0AD-9AE4-43CE-A6E5-E72699E7B72B}" dt="2021-08-24T05:59:56.241" v="0" actId="478"/>
          <ac:graphicFrameMkLst>
            <pc:docMk/>
            <pc:sldMk cId="678289320" sldId="269"/>
            <ac:graphicFrameMk id="2" creationId="{00000000-0000-0000-0000-000000000000}"/>
          </ac:graphicFrameMkLst>
        </pc:graphicFrameChg>
        <pc:picChg chg="mod">
          <ac:chgData name="Georges El-Achkar" userId="496d19cb-b732-4340-bc71-ab98d407d4dc" providerId="ADAL" clId="{558DE0AD-9AE4-43CE-A6E5-E72699E7B72B}" dt="2021-08-24T06:00:53.040" v="14" actId="1076"/>
          <ac:picMkLst>
            <pc:docMk/>
            <pc:sldMk cId="678289320" sldId="269"/>
            <ac:picMk id="4" creationId="{00000000-0000-0000-0000-000000000000}"/>
          </ac:picMkLst>
        </pc:picChg>
      </pc:sldChg>
      <pc:sldChg chg="addSp delSp modSp mod">
        <pc:chgData name="Georges El-Achkar" userId="496d19cb-b732-4340-bc71-ab98d407d4dc" providerId="ADAL" clId="{558DE0AD-9AE4-43CE-A6E5-E72699E7B72B}" dt="2021-08-24T06:02:20.058" v="28" actId="1076"/>
        <pc:sldMkLst>
          <pc:docMk/>
          <pc:sldMk cId="1396763611" sldId="275"/>
        </pc:sldMkLst>
        <pc:spChg chg="mod">
          <ac:chgData name="Georges El-Achkar" userId="496d19cb-b732-4340-bc71-ab98d407d4dc" providerId="ADAL" clId="{558DE0AD-9AE4-43CE-A6E5-E72699E7B72B}" dt="2021-08-24T06:02:20.058" v="28" actId="1076"/>
          <ac:spMkLst>
            <pc:docMk/>
            <pc:sldMk cId="1396763611" sldId="275"/>
            <ac:spMk id="7" creationId="{1DFEA405-041D-4083-B784-F3E15ABD8CBF}"/>
          </ac:spMkLst>
        </pc:spChg>
        <pc:picChg chg="add mod ord">
          <ac:chgData name="Georges El-Achkar" userId="496d19cb-b732-4340-bc71-ab98d407d4dc" providerId="ADAL" clId="{558DE0AD-9AE4-43CE-A6E5-E72699E7B72B}" dt="2021-08-24T06:02:03.388" v="25" actId="1076"/>
          <ac:picMkLst>
            <pc:docMk/>
            <pc:sldMk cId="1396763611" sldId="275"/>
            <ac:picMk id="3" creationId="{FD675C81-7743-4CB7-96BA-5A2069566E8E}"/>
          </ac:picMkLst>
        </pc:picChg>
        <pc:picChg chg="del">
          <ac:chgData name="Georges El-Achkar" userId="496d19cb-b732-4340-bc71-ab98d407d4dc" providerId="ADAL" clId="{558DE0AD-9AE4-43CE-A6E5-E72699E7B72B}" dt="2021-08-24T06:01:34.503" v="16" actId="478"/>
          <ac:picMkLst>
            <pc:docMk/>
            <pc:sldMk cId="1396763611" sldId="275"/>
            <ac:picMk id="4" creationId="{00000000-0000-0000-0000-000000000000}"/>
          </ac:picMkLst>
        </pc:picChg>
      </pc:sldChg>
      <pc:sldChg chg="addSp delSp modSp mod delAnim">
        <pc:chgData name="Georges El-Achkar" userId="496d19cb-b732-4340-bc71-ab98d407d4dc" providerId="ADAL" clId="{558DE0AD-9AE4-43CE-A6E5-E72699E7B72B}" dt="2021-08-24T06:14:34.522" v="59" actId="1076"/>
        <pc:sldMkLst>
          <pc:docMk/>
          <pc:sldMk cId="1899173466" sldId="279"/>
        </pc:sldMkLst>
        <pc:spChg chg="del">
          <ac:chgData name="Georges El-Achkar" userId="496d19cb-b732-4340-bc71-ab98d407d4dc" providerId="ADAL" clId="{558DE0AD-9AE4-43CE-A6E5-E72699E7B72B}" dt="2021-08-24T06:07:00.610" v="45" actId="478"/>
          <ac:spMkLst>
            <pc:docMk/>
            <pc:sldMk cId="1899173466" sldId="279"/>
            <ac:spMk id="3" creationId="{00000000-0000-0000-0000-000000000000}"/>
          </ac:spMkLst>
        </pc:spChg>
        <pc:spChg chg="add del mod">
          <ac:chgData name="Georges El-Achkar" userId="496d19cb-b732-4340-bc71-ab98d407d4dc" providerId="ADAL" clId="{558DE0AD-9AE4-43CE-A6E5-E72699E7B72B}" dt="2021-08-24T06:06:54.660" v="44" actId="478"/>
          <ac:spMkLst>
            <pc:docMk/>
            <pc:sldMk cId="1899173466" sldId="279"/>
            <ac:spMk id="5" creationId="{B0861AE7-B2A9-4379-8A4A-7ADE326564E2}"/>
          </ac:spMkLst>
        </pc:spChg>
        <pc:spChg chg="mod">
          <ac:chgData name="Georges El-Achkar" userId="496d19cb-b732-4340-bc71-ab98d407d4dc" providerId="ADAL" clId="{558DE0AD-9AE4-43CE-A6E5-E72699E7B72B}" dt="2021-08-24T06:14:34.522" v="59" actId="1076"/>
          <ac:spMkLst>
            <pc:docMk/>
            <pc:sldMk cId="1899173466" sldId="279"/>
            <ac:spMk id="6" creationId="{EAB8201E-CF3E-46E9-8AA3-DA88B0C74DD3}"/>
          </ac:spMkLst>
        </pc:spChg>
        <pc:picChg chg="del">
          <ac:chgData name="Georges El-Achkar" userId="496d19cb-b732-4340-bc71-ab98d407d4dc" providerId="ADAL" clId="{558DE0AD-9AE4-43CE-A6E5-E72699E7B72B}" dt="2021-08-24T06:06:52.768" v="43" actId="478"/>
          <ac:picMkLst>
            <pc:docMk/>
            <pc:sldMk cId="1899173466" sldId="279"/>
            <ac:picMk id="4" creationId="{00000000-0000-0000-0000-000000000000}"/>
          </ac:picMkLst>
        </pc:picChg>
        <pc:picChg chg="add mod ord">
          <ac:chgData name="Georges El-Achkar" userId="496d19cb-b732-4340-bc71-ab98d407d4dc" providerId="ADAL" clId="{558DE0AD-9AE4-43CE-A6E5-E72699E7B72B}" dt="2021-08-24T06:14:28.287" v="58" actId="167"/>
          <ac:picMkLst>
            <pc:docMk/>
            <pc:sldMk cId="1899173466" sldId="279"/>
            <ac:picMk id="8" creationId="{4BE3C458-C871-45BA-8A8B-FB820DB07D31}"/>
          </ac:picMkLst>
        </pc:picChg>
      </pc:sldChg>
      <pc:sldChg chg="modAnim">
        <pc:chgData name="Georges El-Achkar" userId="496d19cb-b732-4340-bc71-ab98d407d4dc" providerId="ADAL" clId="{558DE0AD-9AE4-43CE-A6E5-E72699E7B72B}" dt="2021-08-24T06:57:52.424" v="247"/>
        <pc:sldMkLst>
          <pc:docMk/>
          <pc:sldMk cId="2715924230" sldId="285"/>
        </pc:sldMkLst>
      </pc:sldChg>
      <pc:sldChg chg="modAnim">
        <pc:chgData name="Georges El-Achkar" userId="496d19cb-b732-4340-bc71-ab98d407d4dc" providerId="ADAL" clId="{558DE0AD-9AE4-43CE-A6E5-E72699E7B72B}" dt="2021-08-24T07:05:09.299" v="265"/>
        <pc:sldMkLst>
          <pc:docMk/>
          <pc:sldMk cId="4105044987" sldId="286"/>
        </pc:sldMkLst>
      </pc:sldChg>
      <pc:sldChg chg="delSp del mod delAnim">
        <pc:chgData name="Georges El-Achkar" userId="496d19cb-b732-4340-bc71-ab98d407d4dc" providerId="ADAL" clId="{558DE0AD-9AE4-43CE-A6E5-E72699E7B72B}" dt="2021-08-24T06:35:28.888" v="149" actId="47"/>
        <pc:sldMkLst>
          <pc:docMk/>
          <pc:sldMk cId="633430714" sldId="287"/>
        </pc:sldMkLst>
        <pc:picChg chg="del">
          <ac:chgData name="Georges El-Achkar" userId="496d19cb-b732-4340-bc71-ab98d407d4dc" providerId="ADAL" clId="{558DE0AD-9AE4-43CE-A6E5-E72699E7B72B}" dt="2021-08-24T06:35:01.605" v="140" actId="478"/>
          <ac:picMkLst>
            <pc:docMk/>
            <pc:sldMk cId="633430714" sldId="287"/>
            <ac:picMk id="3" creationId="{00000000-0000-0000-0000-000000000000}"/>
          </ac:picMkLst>
        </pc:picChg>
        <pc:picChg chg="del">
          <ac:chgData name="Georges El-Achkar" userId="496d19cb-b732-4340-bc71-ab98d407d4dc" providerId="ADAL" clId="{558DE0AD-9AE4-43CE-A6E5-E72699E7B72B}" dt="2021-08-24T06:35:02.456" v="141" actId="478"/>
          <ac:picMkLst>
            <pc:docMk/>
            <pc:sldMk cId="633430714" sldId="287"/>
            <ac:picMk id="9" creationId="{00000000-0000-0000-0000-000000000000}"/>
          </ac:picMkLst>
        </pc:picChg>
      </pc:sldChg>
      <pc:sldChg chg="del">
        <pc:chgData name="Georges El-Achkar" userId="496d19cb-b732-4340-bc71-ab98d407d4dc" providerId="ADAL" clId="{558DE0AD-9AE4-43CE-A6E5-E72699E7B72B}" dt="2021-08-24T06:36:21.267" v="154" actId="47"/>
        <pc:sldMkLst>
          <pc:docMk/>
          <pc:sldMk cId="1343904580" sldId="288"/>
        </pc:sldMkLst>
      </pc:sldChg>
      <pc:sldChg chg="ord">
        <pc:chgData name="Georges El-Achkar" userId="496d19cb-b732-4340-bc71-ab98d407d4dc" providerId="ADAL" clId="{558DE0AD-9AE4-43CE-A6E5-E72699E7B72B}" dt="2021-08-24T06:38:09.810" v="159"/>
        <pc:sldMkLst>
          <pc:docMk/>
          <pc:sldMk cId="2271539735" sldId="290"/>
        </pc:sldMkLst>
      </pc:sldChg>
      <pc:sldChg chg="del">
        <pc:chgData name="Georges El-Achkar" userId="496d19cb-b732-4340-bc71-ab98d407d4dc" providerId="ADAL" clId="{558DE0AD-9AE4-43CE-A6E5-E72699E7B72B}" dt="2021-08-24T06:36:21.267" v="154" actId="47"/>
        <pc:sldMkLst>
          <pc:docMk/>
          <pc:sldMk cId="2886527214" sldId="292"/>
        </pc:sldMkLst>
      </pc:sldChg>
      <pc:sldChg chg="del">
        <pc:chgData name="Georges El-Achkar" userId="496d19cb-b732-4340-bc71-ab98d407d4dc" providerId="ADAL" clId="{558DE0AD-9AE4-43CE-A6E5-E72699E7B72B}" dt="2021-08-24T06:36:21.267" v="154" actId="47"/>
        <pc:sldMkLst>
          <pc:docMk/>
          <pc:sldMk cId="193236240" sldId="293"/>
        </pc:sldMkLst>
      </pc:sldChg>
      <pc:sldChg chg="del">
        <pc:chgData name="Georges El-Achkar" userId="496d19cb-b732-4340-bc71-ab98d407d4dc" providerId="ADAL" clId="{558DE0AD-9AE4-43CE-A6E5-E72699E7B72B}" dt="2021-08-24T06:36:21.267" v="154" actId="47"/>
        <pc:sldMkLst>
          <pc:docMk/>
          <pc:sldMk cId="2426439142" sldId="294"/>
        </pc:sldMkLst>
      </pc:sldChg>
      <pc:sldChg chg="del">
        <pc:chgData name="Georges El-Achkar" userId="496d19cb-b732-4340-bc71-ab98d407d4dc" providerId="ADAL" clId="{558DE0AD-9AE4-43CE-A6E5-E72699E7B72B}" dt="2021-08-24T06:36:21.267" v="154" actId="47"/>
        <pc:sldMkLst>
          <pc:docMk/>
          <pc:sldMk cId="713199119" sldId="295"/>
        </pc:sldMkLst>
      </pc:sldChg>
      <pc:sldChg chg="del">
        <pc:chgData name="Georges El-Achkar" userId="496d19cb-b732-4340-bc71-ab98d407d4dc" providerId="ADAL" clId="{558DE0AD-9AE4-43CE-A6E5-E72699E7B72B}" dt="2021-08-24T06:36:21.267" v="154" actId="47"/>
        <pc:sldMkLst>
          <pc:docMk/>
          <pc:sldMk cId="1734170045" sldId="296"/>
        </pc:sldMkLst>
      </pc:sldChg>
      <pc:sldChg chg="add del">
        <pc:chgData name="Georges El-Achkar" userId="496d19cb-b732-4340-bc71-ab98d407d4dc" providerId="ADAL" clId="{558DE0AD-9AE4-43CE-A6E5-E72699E7B72B}" dt="2021-08-24T06:20:47.955" v="82" actId="47"/>
        <pc:sldMkLst>
          <pc:docMk/>
          <pc:sldMk cId="95614070" sldId="297"/>
        </pc:sldMkLst>
      </pc:sldChg>
      <pc:sldChg chg="addSp modSp add mod">
        <pc:chgData name="Georges El-Achkar" userId="496d19cb-b732-4340-bc71-ab98d407d4dc" providerId="ADAL" clId="{558DE0AD-9AE4-43CE-A6E5-E72699E7B72B}" dt="2021-08-24T06:14:54.111" v="67" actId="1076"/>
        <pc:sldMkLst>
          <pc:docMk/>
          <pc:sldMk cId="4086879022" sldId="298"/>
        </pc:sldMkLst>
        <pc:spChg chg="mod">
          <ac:chgData name="Georges El-Achkar" userId="496d19cb-b732-4340-bc71-ab98d407d4dc" providerId="ADAL" clId="{558DE0AD-9AE4-43CE-A6E5-E72699E7B72B}" dt="2021-08-24T06:14:54.111" v="67" actId="1076"/>
          <ac:spMkLst>
            <pc:docMk/>
            <pc:sldMk cId="4086879022" sldId="298"/>
            <ac:spMk id="6" creationId="{EAB8201E-CF3E-46E9-8AA3-DA88B0C74DD3}"/>
          </ac:spMkLst>
        </pc:spChg>
        <pc:picChg chg="add mod ord">
          <ac:chgData name="Georges El-Achkar" userId="496d19cb-b732-4340-bc71-ab98d407d4dc" providerId="ADAL" clId="{558DE0AD-9AE4-43CE-A6E5-E72699E7B72B}" dt="2021-08-24T06:14:48.500" v="66" actId="1076"/>
          <ac:picMkLst>
            <pc:docMk/>
            <pc:sldMk cId="4086879022" sldId="298"/>
            <ac:picMk id="3" creationId="{C4250D2A-3BF2-44DB-9BE8-996354091778}"/>
          </ac:picMkLst>
        </pc:picChg>
      </pc:sldChg>
      <pc:sldChg chg="addSp modSp add mod">
        <pc:chgData name="Georges El-Achkar" userId="496d19cb-b732-4340-bc71-ab98d407d4dc" providerId="ADAL" clId="{558DE0AD-9AE4-43CE-A6E5-E72699E7B72B}" dt="2021-08-24T06:15:13.700" v="73" actId="1035"/>
        <pc:sldMkLst>
          <pc:docMk/>
          <pc:sldMk cId="3971507722" sldId="299"/>
        </pc:sldMkLst>
        <pc:spChg chg="mod">
          <ac:chgData name="Georges El-Achkar" userId="496d19cb-b732-4340-bc71-ab98d407d4dc" providerId="ADAL" clId="{558DE0AD-9AE4-43CE-A6E5-E72699E7B72B}" dt="2021-08-24T06:15:13.700" v="73" actId="1035"/>
          <ac:spMkLst>
            <pc:docMk/>
            <pc:sldMk cId="3971507722" sldId="299"/>
            <ac:spMk id="6" creationId="{EAB8201E-CF3E-46E9-8AA3-DA88B0C74DD3}"/>
          </ac:spMkLst>
        </pc:spChg>
        <pc:picChg chg="add mod ord">
          <ac:chgData name="Georges El-Achkar" userId="496d19cb-b732-4340-bc71-ab98d407d4dc" providerId="ADAL" clId="{558DE0AD-9AE4-43CE-A6E5-E72699E7B72B}" dt="2021-08-24T06:15:06.087" v="70" actId="167"/>
          <ac:picMkLst>
            <pc:docMk/>
            <pc:sldMk cId="3971507722" sldId="299"/>
            <ac:picMk id="3" creationId="{2E28373E-C088-4698-B659-D0A4EFB07C0F}"/>
          </ac:picMkLst>
        </pc:picChg>
      </pc:sldChg>
      <pc:sldChg chg="addSp modSp add mod modAnim">
        <pc:chgData name="Georges El-Achkar" userId="496d19cb-b732-4340-bc71-ab98d407d4dc" providerId="ADAL" clId="{558DE0AD-9AE4-43CE-A6E5-E72699E7B72B}" dt="2021-08-24T06:54:43.980" v="233"/>
        <pc:sldMkLst>
          <pc:docMk/>
          <pc:sldMk cId="467251778" sldId="300"/>
        </pc:sldMkLst>
        <pc:spChg chg="add mod">
          <ac:chgData name="Georges El-Achkar" userId="496d19cb-b732-4340-bc71-ab98d407d4dc" providerId="ADAL" clId="{558DE0AD-9AE4-43CE-A6E5-E72699E7B72B}" dt="2021-08-24T06:19:58.454" v="81" actId="1076"/>
          <ac:spMkLst>
            <pc:docMk/>
            <pc:sldMk cId="467251778" sldId="300"/>
            <ac:spMk id="5" creationId="{CC03A893-182B-4859-8D58-8D5F50A89EF7}"/>
          </ac:spMkLst>
        </pc:spChg>
        <pc:spChg chg="mod">
          <ac:chgData name="Georges El-Achkar" userId="496d19cb-b732-4340-bc71-ab98d407d4dc" providerId="ADAL" clId="{558DE0AD-9AE4-43CE-A6E5-E72699E7B72B}" dt="2021-08-24T06:53:26.202" v="228" actId="207"/>
          <ac:spMkLst>
            <pc:docMk/>
            <pc:sldMk cId="467251778" sldId="300"/>
            <ac:spMk id="6" creationId="{EAB8201E-CF3E-46E9-8AA3-DA88B0C74DD3}"/>
          </ac:spMkLst>
        </pc:spChg>
        <pc:picChg chg="add mod ord">
          <ac:chgData name="Georges El-Achkar" userId="496d19cb-b732-4340-bc71-ab98d407d4dc" providerId="ADAL" clId="{558DE0AD-9AE4-43CE-A6E5-E72699E7B72B}" dt="2021-08-24T06:19:49.818" v="80" actId="1076"/>
          <ac:picMkLst>
            <pc:docMk/>
            <pc:sldMk cId="467251778" sldId="300"/>
            <ac:picMk id="3" creationId="{8D83DAD3-C6B5-4D0E-B0A6-396D5F3A5247}"/>
          </ac:picMkLst>
        </pc:picChg>
      </pc:sldChg>
      <pc:sldChg chg="addSp delSp modSp add mod modAnim">
        <pc:chgData name="Georges El-Achkar" userId="496d19cb-b732-4340-bc71-ab98d407d4dc" providerId="ADAL" clId="{558DE0AD-9AE4-43CE-A6E5-E72699E7B72B}" dt="2021-08-24T07:02:26.054" v="263" actId="207"/>
        <pc:sldMkLst>
          <pc:docMk/>
          <pc:sldMk cId="8511600" sldId="301"/>
        </pc:sldMkLst>
        <pc:spChg chg="mod">
          <ac:chgData name="Georges El-Achkar" userId="496d19cb-b732-4340-bc71-ab98d407d4dc" providerId="ADAL" clId="{558DE0AD-9AE4-43CE-A6E5-E72699E7B72B}" dt="2021-08-24T07:02:26.054" v="263" actId="207"/>
          <ac:spMkLst>
            <pc:docMk/>
            <pc:sldMk cId="8511600" sldId="301"/>
            <ac:spMk id="6" creationId="{EAB8201E-CF3E-46E9-8AA3-DA88B0C74DD3}"/>
          </ac:spMkLst>
        </pc:spChg>
        <pc:spChg chg="add mod">
          <ac:chgData name="Georges El-Achkar" userId="496d19cb-b732-4340-bc71-ab98d407d4dc" providerId="ADAL" clId="{558DE0AD-9AE4-43CE-A6E5-E72699E7B72B}" dt="2021-08-24T06:28:47.724" v="104" actId="14100"/>
          <ac:spMkLst>
            <pc:docMk/>
            <pc:sldMk cId="8511600" sldId="301"/>
            <ac:spMk id="7" creationId="{17C64314-816D-46F9-BE76-0B9567FE3C8A}"/>
          </ac:spMkLst>
        </pc:spChg>
        <pc:picChg chg="add mod ord">
          <ac:chgData name="Georges El-Achkar" userId="496d19cb-b732-4340-bc71-ab98d407d4dc" providerId="ADAL" clId="{558DE0AD-9AE4-43CE-A6E5-E72699E7B72B}" dt="2021-08-24T06:29:11.310" v="127" actId="1076"/>
          <ac:picMkLst>
            <pc:docMk/>
            <pc:sldMk cId="8511600" sldId="301"/>
            <ac:picMk id="3" creationId="{8A732CD7-2EA2-49E3-9E69-E64FB3ED2004}"/>
          </ac:picMkLst>
        </pc:picChg>
        <pc:picChg chg="add del mod">
          <ac:chgData name="Georges El-Achkar" userId="496d19cb-b732-4340-bc71-ab98d407d4dc" providerId="ADAL" clId="{558DE0AD-9AE4-43CE-A6E5-E72699E7B72B}" dt="2021-08-24T06:27:20.803" v="96" actId="478"/>
          <ac:picMkLst>
            <pc:docMk/>
            <pc:sldMk cId="8511600" sldId="301"/>
            <ac:picMk id="5" creationId="{B234B81A-2966-411A-B4D2-CBC90F6BAAF4}"/>
          </ac:picMkLst>
        </pc:picChg>
      </pc:sldChg>
      <pc:sldChg chg="modSp add mod ord modAnim">
        <pc:chgData name="Georges El-Achkar" userId="496d19cb-b732-4340-bc71-ab98d407d4dc" providerId="ADAL" clId="{558DE0AD-9AE4-43CE-A6E5-E72699E7B72B}" dt="2021-08-24T06:36:00.170" v="153" actId="14100"/>
        <pc:sldMkLst>
          <pc:docMk/>
          <pc:sldMk cId="2166044558" sldId="302"/>
        </pc:sldMkLst>
        <pc:spChg chg="mod">
          <ac:chgData name="Georges El-Achkar" userId="496d19cb-b732-4340-bc71-ab98d407d4dc" providerId="ADAL" clId="{558DE0AD-9AE4-43CE-A6E5-E72699E7B72B}" dt="2021-08-24T06:35:45.012" v="150" actId="1076"/>
          <ac:spMkLst>
            <pc:docMk/>
            <pc:sldMk cId="2166044558" sldId="302"/>
            <ac:spMk id="6" creationId="{00000000-0000-0000-0000-000000000000}"/>
          </ac:spMkLst>
        </pc:spChg>
        <pc:spChg chg="mod">
          <ac:chgData name="Georges El-Achkar" userId="496d19cb-b732-4340-bc71-ab98d407d4dc" providerId="ADAL" clId="{558DE0AD-9AE4-43CE-A6E5-E72699E7B72B}" dt="2021-08-24T06:35:45.012" v="150" actId="1076"/>
          <ac:spMkLst>
            <pc:docMk/>
            <pc:sldMk cId="2166044558" sldId="302"/>
            <ac:spMk id="10" creationId="{D479C554-CFBE-4F88-9394-45DD61AAB3C1}"/>
          </ac:spMkLst>
        </pc:spChg>
        <pc:picChg chg="mod">
          <ac:chgData name="Georges El-Achkar" userId="496d19cb-b732-4340-bc71-ab98d407d4dc" providerId="ADAL" clId="{558DE0AD-9AE4-43CE-A6E5-E72699E7B72B}" dt="2021-08-24T06:36:00.170" v="153" actId="14100"/>
          <ac:picMkLst>
            <pc:docMk/>
            <pc:sldMk cId="2166044558" sldId="302"/>
            <ac:picMk id="4" creationId="{1A6A48BF-6801-4D89-8CC5-0A456E6FD22B}"/>
          </ac:picMkLst>
        </pc:picChg>
      </pc:sldChg>
      <pc:sldChg chg="add del">
        <pc:chgData name="Georges El-Achkar" userId="496d19cb-b732-4340-bc71-ab98d407d4dc" providerId="ADAL" clId="{558DE0AD-9AE4-43CE-A6E5-E72699E7B72B}" dt="2021-08-24T06:37:32.830" v="156" actId="47"/>
        <pc:sldMkLst>
          <pc:docMk/>
          <pc:sldMk cId="2322212424" sldId="303"/>
        </pc:sldMkLst>
      </pc:sldChg>
      <pc:sldChg chg="add">
        <pc:chgData name="Georges El-Achkar" userId="496d19cb-b732-4340-bc71-ab98d407d4dc" providerId="ADAL" clId="{558DE0AD-9AE4-43CE-A6E5-E72699E7B72B}" dt="2021-08-24T06:38:01.001" v="157"/>
        <pc:sldMkLst>
          <pc:docMk/>
          <pc:sldMk cId="2441460776" sldId="303"/>
        </pc:sldMkLst>
      </pc:sldChg>
      <pc:sldChg chg="add del">
        <pc:chgData name="Georges El-Achkar" userId="496d19cb-b732-4340-bc71-ab98d407d4dc" providerId="ADAL" clId="{558DE0AD-9AE4-43CE-A6E5-E72699E7B72B}" dt="2021-08-24T06:37:32.830" v="156" actId="47"/>
        <pc:sldMkLst>
          <pc:docMk/>
          <pc:sldMk cId="1901743831" sldId="304"/>
        </pc:sldMkLst>
      </pc:sldChg>
      <pc:sldChg chg="add">
        <pc:chgData name="Georges El-Achkar" userId="496d19cb-b732-4340-bc71-ab98d407d4dc" providerId="ADAL" clId="{558DE0AD-9AE4-43CE-A6E5-E72699E7B72B}" dt="2021-08-24T06:38:01.001" v="157"/>
        <pc:sldMkLst>
          <pc:docMk/>
          <pc:sldMk cId="2489572544" sldId="304"/>
        </pc:sldMkLst>
      </pc:sldChg>
      <pc:sldChg chg="add">
        <pc:chgData name="Georges El-Achkar" userId="496d19cb-b732-4340-bc71-ab98d407d4dc" providerId="ADAL" clId="{558DE0AD-9AE4-43CE-A6E5-E72699E7B72B}" dt="2021-08-24T06:38:01.001" v="157"/>
        <pc:sldMkLst>
          <pc:docMk/>
          <pc:sldMk cId="523315228" sldId="305"/>
        </pc:sldMkLst>
      </pc:sldChg>
      <pc:sldChg chg="add del">
        <pc:chgData name="Georges El-Achkar" userId="496d19cb-b732-4340-bc71-ab98d407d4dc" providerId="ADAL" clId="{558DE0AD-9AE4-43CE-A6E5-E72699E7B72B}" dt="2021-08-24T06:37:32.830" v="156" actId="47"/>
        <pc:sldMkLst>
          <pc:docMk/>
          <pc:sldMk cId="2601846782" sldId="305"/>
        </pc:sldMkLst>
      </pc:sldChg>
      <pc:sldChg chg="add">
        <pc:chgData name="Georges El-Achkar" userId="496d19cb-b732-4340-bc71-ab98d407d4dc" providerId="ADAL" clId="{558DE0AD-9AE4-43CE-A6E5-E72699E7B72B}" dt="2021-08-24T06:38:01.001" v="157"/>
        <pc:sldMkLst>
          <pc:docMk/>
          <pc:sldMk cId="320653246" sldId="306"/>
        </pc:sldMkLst>
      </pc:sldChg>
      <pc:sldChg chg="add del">
        <pc:chgData name="Georges El-Achkar" userId="496d19cb-b732-4340-bc71-ab98d407d4dc" providerId="ADAL" clId="{558DE0AD-9AE4-43CE-A6E5-E72699E7B72B}" dt="2021-08-24T06:37:32.830" v="156" actId="47"/>
        <pc:sldMkLst>
          <pc:docMk/>
          <pc:sldMk cId="2936783264" sldId="306"/>
        </pc:sldMkLst>
      </pc:sldChg>
      <pc:sldChg chg="addSp modSp add mod modAnim">
        <pc:chgData name="Georges El-Achkar" userId="496d19cb-b732-4340-bc71-ab98d407d4dc" providerId="ADAL" clId="{558DE0AD-9AE4-43CE-A6E5-E72699E7B72B}" dt="2021-08-24T06:40:16.332" v="178" actId="1076"/>
        <pc:sldMkLst>
          <pc:docMk/>
          <pc:sldMk cId="2179584816" sldId="307"/>
        </pc:sldMkLst>
        <pc:spChg chg="mod">
          <ac:chgData name="Georges El-Achkar" userId="496d19cb-b732-4340-bc71-ab98d407d4dc" providerId="ADAL" clId="{558DE0AD-9AE4-43CE-A6E5-E72699E7B72B}" dt="2021-08-24T06:39:54.938" v="172" actId="1076"/>
          <ac:spMkLst>
            <pc:docMk/>
            <pc:sldMk cId="2179584816" sldId="307"/>
            <ac:spMk id="6" creationId="{EAB8201E-CF3E-46E9-8AA3-DA88B0C74DD3}"/>
          </ac:spMkLst>
        </pc:spChg>
        <pc:spChg chg="add mod">
          <ac:chgData name="Georges El-Achkar" userId="496d19cb-b732-4340-bc71-ab98d407d4dc" providerId="ADAL" clId="{558DE0AD-9AE4-43CE-A6E5-E72699E7B72B}" dt="2021-08-24T06:40:08.505" v="177" actId="1076"/>
          <ac:spMkLst>
            <pc:docMk/>
            <pc:sldMk cId="2179584816" sldId="307"/>
            <ac:spMk id="7" creationId="{FC0F3438-2EAA-44C4-8B39-0E1E4A688A9A}"/>
          </ac:spMkLst>
        </pc:spChg>
        <pc:spChg chg="add mod">
          <ac:chgData name="Georges El-Achkar" userId="496d19cb-b732-4340-bc71-ab98d407d4dc" providerId="ADAL" clId="{558DE0AD-9AE4-43CE-A6E5-E72699E7B72B}" dt="2021-08-24T06:40:16.332" v="178" actId="1076"/>
          <ac:spMkLst>
            <pc:docMk/>
            <pc:sldMk cId="2179584816" sldId="307"/>
            <ac:spMk id="9" creationId="{3CE367E2-B5BE-4861-BA56-236B442DF7AC}"/>
          </ac:spMkLst>
        </pc:spChg>
        <pc:picChg chg="add mod">
          <ac:chgData name="Georges El-Achkar" userId="496d19cb-b732-4340-bc71-ab98d407d4dc" providerId="ADAL" clId="{558DE0AD-9AE4-43CE-A6E5-E72699E7B72B}" dt="2021-08-24T06:39:30.091" v="167" actId="14100"/>
          <ac:picMkLst>
            <pc:docMk/>
            <pc:sldMk cId="2179584816" sldId="307"/>
            <ac:picMk id="4" creationId="{DCEB19A4-53AE-4901-B144-A05734128455}"/>
          </ac:picMkLst>
        </pc:picChg>
        <pc:picChg chg="add mod ord">
          <ac:chgData name="Georges El-Achkar" userId="496d19cb-b732-4340-bc71-ab98d407d4dc" providerId="ADAL" clId="{558DE0AD-9AE4-43CE-A6E5-E72699E7B72B}" dt="2021-08-24T06:40:03.466" v="176" actId="1076"/>
          <ac:picMkLst>
            <pc:docMk/>
            <pc:sldMk cId="2179584816" sldId="307"/>
            <ac:picMk id="5" creationId="{EE535EB6-E276-4E9C-843B-01DE8CD04D9E}"/>
          </ac:picMkLst>
        </pc:picChg>
        <pc:picChg chg="mod">
          <ac:chgData name="Georges El-Achkar" userId="496d19cb-b732-4340-bc71-ab98d407d4dc" providerId="ADAL" clId="{558DE0AD-9AE4-43CE-A6E5-E72699E7B72B}" dt="2021-08-24T06:39:01.322" v="161" actId="14100"/>
          <ac:picMkLst>
            <pc:docMk/>
            <pc:sldMk cId="2179584816" sldId="307"/>
            <ac:picMk id="8" creationId="{4BE3C458-C871-45BA-8A8B-FB820DB07D31}"/>
          </ac:picMkLst>
        </pc:picChg>
      </pc:sldChg>
      <pc:sldChg chg="add del">
        <pc:chgData name="Georges El-Achkar" userId="496d19cb-b732-4340-bc71-ab98d407d4dc" providerId="ADAL" clId="{558DE0AD-9AE4-43CE-A6E5-E72699E7B72B}" dt="2021-08-24T06:37:32.830" v="156" actId="47"/>
        <pc:sldMkLst>
          <pc:docMk/>
          <pc:sldMk cId="2511450181" sldId="307"/>
        </pc:sldMkLst>
      </pc:sldChg>
      <pc:sldChg chg="modSp add del mod">
        <pc:chgData name="Georges El-Achkar" userId="496d19cb-b732-4340-bc71-ab98d407d4dc" providerId="ADAL" clId="{558DE0AD-9AE4-43CE-A6E5-E72699E7B72B}" dt="2021-08-24T06:40:18.902" v="179" actId="47"/>
        <pc:sldMkLst>
          <pc:docMk/>
          <pc:sldMk cId="568662528" sldId="308"/>
        </pc:sldMkLst>
        <pc:picChg chg="mod">
          <ac:chgData name="Georges El-Achkar" userId="496d19cb-b732-4340-bc71-ab98d407d4dc" providerId="ADAL" clId="{558DE0AD-9AE4-43CE-A6E5-E72699E7B72B}" dt="2021-08-24T06:39:09.506" v="163" actId="14100"/>
          <ac:picMkLst>
            <pc:docMk/>
            <pc:sldMk cId="568662528" sldId="308"/>
            <ac:picMk id="3" creationId="{C4250D2A-3BF2-44DB-9BE8-996354091778}"/>
          </ac:picMkLst>
        </pc:picChg>
      </pc:sldChg>
      <pc:sldChg chg="add del">
        <pc:chgData name="Georges El-Achkar" userId="496d19cb-b732-4340-bc71-ab98d407d4dc" providerId="ADAL" clId="{558DE0AD-9AE4-43CE-A6E5-E72699E7B72B}" dt="2021-08-24T06:37:32.830" v="156" actId="47"/>
        <pc:sldMkLst>
          <pc:docMk/>
          <pc:sldMk cId="1137789581" sldId="308"/>
        </pc:sldMkLst>
      </pc:sldChg>
      <pc:sldChg chg="modSp add del mod">
        <pc:chgData name="Georges El-Achkar" userId="496d19cb-b732-4340-bc71-ab98d407d4dc" providerId="ADAL" clId="{558DE0AD-9AE4-43CE-A6E5-E72699E7B72B}" dt="2021-08-24T06:40:20.792" v="180" actId="47"/>
        <pc:sldMkLst>
          <pc:docMk/>
          <pc:sldMk cId="2218392463" sldId="309"/>
        </pc:sldMkLst>
        <pc:picChg chg="mod">
          <ac:chgData name="Georges El-Achkar" userId="496d19cb-b732-4340-bc71-ab98d407d4dc" providerId="ADAL" clId="{558DE0AD-9AE4-43CE-A6E5-E72699E7B72B}" dt="2021-08-24T06:39:36.544" v="168" actId="1076"/>
          <ac:picMkLst>
            <pc:docMk/>
            <pc:sldMk cId="2218392463" sldId="309"/>
            <ac:picMk id="3" creationId="{2E28373E-C088-4698-B659-D0A4EFB07C0F}"/>
          </ac:picMkLst>
        </pc:picChg>
      </pc:sldChg>
      <pc:sldChg chg="add del">
        <pc:chgData name="Georges El-Achkar" userId="496d19cb-b732-4340-bc71-ab98d407d4dc" providerId="ADAL" clId="{558DE0AD-9AE4-43CE-A6E5-E72699E7B72B}" dt="2021-08-24T06:37:32.830" v="156" actId="47"/>
        <pc:sldMkLst>
          <pc:docMk/>
          <pc:sldMk cId="3020509369" sldId="309"/>
        </pc:sldMkLst>
      </pc:sldChg>
      <pc:sldChg chg="add del">
        <pc:chgData name="Georges El-Achkar" userId="496d19cb-b732-4340-bc71-ab98d407d4dc" providerId="ADAL" clId="{558DE0AD-9AE4-43CE-A6E5-E72699E7B72B}" dt="2021-08-24T06:37:32.830" v="156" actId="47"/>
        <pc:sldMkLst>
          <pc:docMk/>
          <pc:sldMk cId="232132097" sldId="310"/>
        </pc:sldMkLst>
      </pc:sldChg>
      <pc:sldChg chg="addSp delSp modSp add del mod delAnim modAnim">
        <pc:chgData name="Georges El-Achkar" userId="496d19cb-b732-4340-bc71-ab98d407d4dc" providerId="ADAL" clId="{558DE0AD-9AE4-43CE-A6E5-E72699E7B72B}" dt="2021-08-24T06:55:07.135" v="235" actId="47"/>
        <pc:sldMkLst>
          <pc:docMk/>
          <pc:sldMk cId="284294684" sldId="310"/>
        </pc:sldMkLst>
        <pc:spChg chg="del">
          <ac:chgData name="Georges El-Achkar" userId="496d19cb-b732-4340-bc71-ab98d407d4dc" providerId="ADAL" clId="{558DE0AD-9AE4-43CE-A6E5-E72699E7B72B}" dt="2021-08-24T06:53:59.389" v="229" actId="478"/>
          <ac:spMkLst>
            <pc:docMk/>
            <pc:sldMk cId="284294684" sldId="310"/>
            <ac:spMk id="6" creationId="{EAB8201E-CF3E-46E9-8AA3-DA88B0C74DD3}"/>
          </ac:spMkLst>
        </pc:spChg>
        <pc:spChg chg="add mod">
          <ac:chgData name="Georges El-Achkar" userId="496d19cb-b732-4340-bc71-ab98d407d4dc" providerId="ADAL" clId="{558DE0AD-9AE4-43CE-A6E5-E72699E7B72B}" dt="2021-08-24T06:53:59.831" v="230"/>
          <ac:spMkLst>
            <pc:docMk/>
            <pc:sldMk cId="284294684" sldId="310"/>
            <ac:spMk id="7" creationId="{68EF4C99-6079-4577-B4E9-1CFB989CFE30}"/>
          </ac:spMkLst>
        </pc:spChg>
      </pc:sldChg>
      <pc:sldChg chg="modSp add mod">
        <pc:chgData name="Georges El-Achkar" userId="496d19cb-b732-4340-bc71-ab98d407d4dc" providerId="ADAL" clId="{558DE0AD-9AE4-43CE-A6E5-E72699E7B72B}" dt="2021-08-24T07:02:40.677" v="264" actId="207"/>
        <pc:sldMkLst>
          <pc:docMk/>
          <pc:sldMk cId="488049385" sldId="311"/>
        </pc:sldMkLst>
        <pc:spChg chg="mod">
          <ac:chgData name="Georges El-Achkar" userId="496d19cb-b732-4340-bc71-ab98d407d4dc" providerId="ADAL" clId="{558DE0AD-9AE4-43CE-A6E5-E72699E7B72B}" dt="2021-08-24T07:02:40.677" v="264" actId="207"/>
          <ac:spMkLst>
            <pc:docMk/>
            <pc:sldMk cId="488049385" sldId="311"/>
            <ac:spMk id="6" creationId="{EAB8201E-CF3E-46E9-8AA3-DA88B0C74DD3}"/>
          </ac:spMkLst>
        </pc:spChg>
      </pc:sldChg>
      <pc:sldChg chg="add del">
        <pc:chgData name="Georges El-Achkar" userId="496d19cb-b732-4340-bc71-ab98d407d4dc" providerId="ADAL" clId="{558DE0AD-9AE4-43CE-A6E5-E72699E7B72B}" dt="2021-08-24T06:37:32.830" v="156" actId="47"/>
        <pc:sldMkLst>
          <pc:docMk/>
          <pc:sldMk cId="2826519526" sldId="311"/>
        </pc:sldMkLst>
      </pc:sldChg>
      <pc:sldChg chg="modSp add mod modAnim">
        <pc:chgData name="Georges El-Achkar" userId="496d19cb-b732-4340-bc71-ab98d407d4dc" providerId="ADAL" clId="{558DE0AD-9AE4-43CE-A6E5-E72699E7B72B}" dt="2021-08-24T06:59:06.426" v="249"/>
        <pc:sldMkLst>
          <pc:docMk/>
          <pc:sldMk cId="1658390980" sldId="312"/>
        </pc:sldMkLst>
        <pc:spChg chg="mod">
          <ac:chgData name="Georges El-Achkar" userId="496d19cb-b732-4340-bc71-ab98d407d4dc" providerId="ADAL" clId="{558DE0AD-9AE4-43CE-A6E5-E72699E7B72B}" dt="2021-08-24T06:58:45.374" v="248" actId="1076"/>
          <ac:spMkLst>
            <pc:docMk/>
            <pc:sldMk cId="1658390980" sldId="312"/>
            <ac:spMk id="6" creationId="{00000000-0000-0000-0000-000000000000}"/>
          </ac:spMkLst>
        </pc:spChg>
        <pc:spChg chg="mod">
          <ac:chgData name="Georges El-Achkar" userId="496d19cb-b732-4340-bc71-ab98d407d4dc" providerId="ADAL" clId="{558DE0AD-9AE4-43CE-A6E5-E72699E7B72B}" dt="2021-08-24T06:58:45.374" v="248" actId="1076"/>
          <ac:spMkLst>
            <pc:docMk/>
            <pc:sldMk cId="1658390980" sldId="312"/>
            <ac:spMk id="10" creationId="{D479C554-CFBE-4F88-9394-45DD61AAB3C1}"/>
          </ac:spMkLst>
        </pc:spChg>
        <pc:picChg chg="mod">
          <ac:chgData name="Georges El-Achkar" userId="496d19cb-b732-4340-bc71-ab98d407d4dc" providerId="ADAL" clId="{558DE0AD-9AE4-43CE-A6E5-E72699E7B72B}" dt="2021-08-24T06:40:36.995" v="182" actId="14100"/>
          <ac:picMkLst>
            <pc:docMk/>
            <pc:sldMk cId="1658390980" sldId="312"/>
            <ac:picMk id="4" creationId="{1A6A48BF-6801-4D89-8CC5-0A456E6FD22B}"/>
          </ac:picMkLst>
        </pc:picChg>
      </pc:sldChg>
      <pc:sldChg chg="add modAnim">
        <pc:chgData name="Georges El-Achkar" userId="496d19cb-b732-4340-bc71-ab98d407d4dc" providerId="ADAL" clId="{558DE0AD-9AE4-43CE-A6E5-E72699E7B72B}" dt="2021-08-24T07:00:21.133" v="262"/>
        <pc:sldMkLst>
          <pc:docMk/>
          <pc:sldMk cId="2506791143" sldId="313"/>
        </pc:sldMkLst>
      </pc:sldChg>
      <pc:sldChg chg="add">
        <pc:chgData name="Georges El-Achkar" userId="496d19cb-b732-4340-bc71-ab98d407d4dc" providerId="ADAL" clId="{558DE0AD-9AE4-43CE-A6E5-E72699E7B72B}" dt="2021-08-24T06:38:01.001" v="157"/>
        <pc:sldMkLst>
          <pc:docMk/>
          <pc:sldMk cId="3499000071" sldId="314"/>
        </pc:sldMkLst>
      </pc:sldChg>
      <pc:sldChg chg="add">
        <pc:chgData name="Georges El-Achkar" userId="496d19cb-b732-4340-bc71-ab98d407d4dc" providerId="ADAL" clId="{558DE0AD-9AE4-43CE-A6E5-E72699E7B72B}" dt="2021-08-24T06:55:04.924" v="234"/>
        <pc:sldMkLst>
          <pc:docMk/>
          <pc:sldMk cId="3235866305" sldId="3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8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8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0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B939-D9EB-4FF5-A789-9B5FDE118E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442CF-7CEE-4709-891A-C4652399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53233"/>
            <a:ext cx="9144000" cy="2387600"/>
          </a:xfrm>
        </p:spPr>
        <p:txBody>
          <a:bodyPr/>
          <a:lstStyle/>
          <a:p>
            <a:r>
              <a:rPr lang="en-US" b="1" dirty="0"/>
              <a:t>EEE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0" y="697507"/>
            <a:ext cx="4373880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7AE62-6D79-48AD-A20B-F0B3C5CCF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9048750" cy="6858000"/>
          </a:xfrm>
          <a:prstGeom prst="rect">
            <a:avLst/>
          </a:prstGeom>
        </p:spPr>
      </p:pic>
      <p:sp>
        <p:nvSpPr>
          <p:cNvPr id="4" name="Right Arrow 10">
            <a:extLst>
              <a:ext uri="{FF2B5EF4-FFF2-40B4-BE49-F238E27FC236}">
                <a16:creationId xmlns:a16="http://schemas.microsoft.com/office/drawing/2014/main" id="{DD71D32D-1F45-42D6-B87F-9B7646663A8B}"/>
              </a:ext>
            </a:extLst>
          </p:cNvPr>
          <p:cNvSpPr/>
          <p:nvPr/>
        </p:nvSpPr>
        <p:spPr>
          <a:xfrm flipH="1">
            <a:off x="4362450" y="4024415"/>
            <a:ext cx="2162378" cy="438150"/>
          </a:xfrm>
          <a:prstGeom prst="rightArrow">
            <a:avLst>
              <a:gd name="adj1" fmla="val 50000"/>
              <a:gd name="adj2" fmla="val 3586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22FA7-3C23-4930-BF04-19FDD778D320}"/>
              </a:ext>
            </a:extLst>
          </p:cNvPr>
          <p:cNvSpPr/>
          <p:nvPr/>
        </p:nvSpPr>
        <p:spPr>
          <a:xfrm>
            <a:off x="2542972" y="4114801"/>
            <a:ext cx="1705178" cy="257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20861-FEC2-4BAD-8CFC-B53D9FFD8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9" y="542926"/>
            <a:ext cx="10522665" cy="53435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298B94-2E33-4CDE-B0D2-E4A5826C9065}"/>
              </a:ext>
            </a:extLst>
          </p:cNvPr>
          <p:cNvGrpSpPr/>
          <p:nvPr/>
        </p:nvGrpSpPr>
        <p:grpSpPr>
          <a:xfrm>
            <a:off x="7781925" y="303390"/>
            <a:ext cx="3423708" cy="1896885"/>
            <a:chOff x="6477000" y="101600"/>
            <a:chExt cx="3412064" cy="2734733"/>
          </a:xfrm>
        </p:grpSpPr>
        <p:sp>
          <p:nvSpPr>
            <p:cNvPr id="10" name="Explosion 1 2">
              <a:extLst>
                <a:ext uri="{FF2B5EF4-FFF2-40B4-BE49-F238E27FC236}">
                  <a16:creationId xmlns:a16="http://schemas.microsoft.com/office/drawing/2014/main" id="{D8033686-E23C-41AC-8B86-3E08812D3EBC}"/>
                </a:ext>
              </a:extLst>
            </p:cNvPr>
            <p:cNvSpPr/>
            <p:nvPr/>
          </p:nvSpPr>
          <p:spPr>
            <a:xfrm>
              <a:off x="6477000" y="101600"/>
              <a:ext cx="3412064" cy="2734733"/>
            </a:xfrm>
            <a:prstGeom prst="irregularSeal1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FE97F3-DBDC-4077-8AE3-1076037E4E1B}"/>
                </a:ext>
              </a:extLst>
            </p:cNvPr>
            <p:cNvSpPr txBox="1"/>
            <p:nvPr/>
          </p:nvSpPr>
          <p:spPr>
            <a:xfrm>
              <a:off x="7099298" y="1126067"/>
              <a:ext cx="2167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Read Carefully!</a:t>
              </a:r>
            </a:p>
          </p:txBody>
        </p:sp>
      </p:grpSp>
      <p:sp>
        <p:nvSpPr>
          <p:cNvPr id="12" name="Right Arrow 10">
            <a:extLst>
              <a:ext uri="{FF2B5EF4-FFF2-40B4-BE49-F238E27FC236}">
                <a16:creationId xmlns:a16="http://schemas.microsoft.com/office/drawing/2014/main" id="{30A75CF1-5FD0-4CC7-B623-C8FDC729B699}"/>
              </a:ext>
            </a:extLst>
          </p:cNvPr>
          <p:cNvSpPr/>
          <p:nvPr/>
        </p:nvSpPr>
        <p:spPr>
          <a:xfrm rot="19599789" flipH="1">
            <a:off x="10772593" y="4960250"/>
            <a:ext cx="1313670" cy="49162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1"/>
            <a:ext cx="12264428" cy="70888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6575" y="3070226"/>
            <a:ext cx="1422399" cy="358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C418BFE2-42EF-4B79-A48B-184DD42A5F46}"/>
              </a:ext>
            </a:extLst>
          </p:cNvPr>
          <p:cNvSpPr/>
          <p:nvPr/>
        </p:nvSpPr>
        <p:spPr>
          <a:xfrm flipH="1">
            <a:off x="3480177" y="2946315"/>
            <a:ext cx="3810959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Enter password provided by proctors</a:t>
            </a:r>
          </a:p>
        </p:txBody>
      </p:sp>
    </p:spTree>
    <p:extLst>
      <p:ext uri="{BB962C8B-B14F-4D97-AF65-F5344CB8AC3E}">
        <p14:creationId xmlns:p14="http://schemas.microsoft.com/office/powerpoint/2010/main" val="10517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DD11B6-E704-4F78-8CD2-19294745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417"/>
            <a:ext cx="12192000" cy="1348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89196" y="5966207"/>
            <a:ext cx="1305823" cy="513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0392" y="10391"/>
            <a:ext cx="2915903" cy="865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7682" y="-1"/>
            <a:ext cx="2684318" cy="876259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4803355" y="2358025"/>
            <a:ext cx="3943924" cy="12410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ATTENTION</a:t>
            </a:r>
          </a:p>
        </p:txBody>
      </p:sp>
      <p:sp>
        <p:nvSpPr>
          <p:cNvPr id="19" name="Right Arrow 10">
            <a:extLst>
              <a:ext uri="{FF2B5EF4-FFF2-40B4-BE49-F238E27FC236}">
                <a16:creationId xmlns:a16="http://schemas.microsoft.com/office/drawing/2014/main" id="{8A2BB097-96C7-4A33-8B17-628E6BB3ED04}"/>
              </a:ext>
            </a:extLst>
          </p:cNvPr>
          <p:cNvSpPr/>
          <p:nvPr/>
        </p:nvSpPr>
        <p:spPr>
          <a:xfrm rot="1849971" flipH="1">
            <a:off x="2441833" y="746699"/>
            <a:ext cx="3390343" cy="1284632"/>
          </a:xfrm>
          <a:prstGeom prst="rightArrow">
            <a:avLst>
              <a:gd name="adj1" fmla="val 50000"/>
              <a:gd name="adj2" fmla="val 3745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 not use any navigation button</a:t>
            </a:r>
          </a:p>
        </p:txBody>
      </p:sp>
      <p:sp>
        <p:nvSpPr>
          <p:cNvPr id="20" name="Right Arrow 10">
            <a:extLst>
              <a:ext uri="{FF2B5EF4-FFF2-40B4-BE49-F238E27FC236}">
                <a16:creationId xmlns:a16="http://schemas.microsoft.com/office/drawing/2014/main" id="{8AC58864-22D0-4201-B187-388B253E1D8B}"/>
              </a:ext>
            </a:extLst>
          </p:cNvPr>
          <p:cNvSpPr/>
          <p:nvPr/>
        </p:nvSpPr>
        <p:spPr>
          <a:xfrm rot="19608318">
            <a:off x="8091785" y="799363"/>
            <a:ext cx="3265069" cy="1284632"/>
          </a:xfrm>
          <a:prstGeom prst="rightArrow">
            <a:avLst>
              <a:gd name="adj1" fmla="val 50000"/>
              <a:gd name="adj2" fmla="val 3745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Do not use this close button</a:t>
            </a:r>
          </a:p>
        </p:txBody>
      </p:sp>
      <p:sp>
        <p:nvSpPr>
          <p:cNvPr id="21" name="Right Arrow 10">
            <a:extLst>
              <a:ext uri="{FF2B5EF4-FFF2-40B4-BE49-F238E27FC236}">
                <a16:creationId xmlns:a16="http://schemas.microsoft.com/office/drawing/2014/main" id="{BAB555A7-5035-4944-92E5-DB969EEED5E7}"/>
              </a:ext>
            </a:extLst>
          </p:cNvPr>
          <p:cNvSpPr/>
          <p:nvPr/>
        </p:nvSpPr>
        <p:spPr>
          <a:xfrm rot="1789372">
            <a:off x="7875148" y="4739726"/>
            <a:ext cx="3265069" cy="1045247"/>
          </a:xfrm>
          <a:prstGeom prst="rightArrow">
            <a:avLst>
              <a:gd name="adj1" fmla="val 50000"/>
              <a:gd name="adj2" fmla="val 417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Before leaving the exam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5347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84" y="762299"/>
            <a:ext cx="9500983" cy="5054302"/>
          </a:xfrm>
        </p:spPr>
      </p:pic>
      <p:sp>
        <p:nvSpPr>
          <p:cNvPr id="3" name="Rectangle 2"/>
          <p:cNvSpPr/>
          <p:nvPr/>
        </p:nvSpPr>
        <p:spPr>
          <a:xfrm>
            <a:off x="4191000" y="2507453"/>
            <a:ext cx="1803400" cy="310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4466" y="2509429"/>
            <a:ext cx="1809183" cy="310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6901" y="2886218"/>
            <a:ext cx="3510770" cy="2799195"/>
            <a:chOff x="596901" y="2886218"/>
            <a:chExt cx="3510770" cy="2799195"/>
          </a:xfrm>
        </p:grpSpPr>
        <p:sp>
          <p:nvSpPr>
            <p:cNvPr id="2" name="TextBox 1"/>
            <p:cNvSpPr txBox="1"/>
            <p:nvPr/>
          </p:nvSpPr>
          <p:spPr>
            <a:xfrm>
              <a:off x="1368143" y="3953143"/>
              <a:ext cx="193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rgbClr val="FF0000"/>
                  </a:solidFill>
                </a:rPr>
                <a:t>Caution: </a:t>
              </a:r>
              <a:r>
                <a:rPr lang="en-US" dirty="0">
                  <a:solidFill>
                    <a:srgbClr val="FF0000"/>
                  </a:solidFill>
                </a:rPr>
                <a:t>This will not take you back to the exam!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96901" y="2886218"/>
              <a:ext cx="3510770" cy="2799195"/>
              <a:chOff x="596901" y="2886218"/>
              <a:chExt cx="3510770" cy="2799195"/>
            </a:xfrm>
          </p:grpSpPr>
          <p:sp>
            <p:nvSpPr>
              <p:cNvPr id="10" name="Explosion 1 9"/>
              <p:cNvSpPr/>
              <p:nvPr/>
            </p:nvSpPr>
            <p:spPr>
              <a:xfrm>
                <a:off x="596901" y="2950680"/>
                <a:ext cx="3412064" cy="2734733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Curved Up Arrow 11"/>
              <p:cNvSpPr/>
              <p:nvPr/>
            </p:nvSpPr>
            <p:spPr>
              <a:xfrm rot="17917936">
                <a:off x="2503237" y="3590767"/>
                <a:ext cx="2308984" cy="899885"/>
              </a:xfrm>
              <a:prstGeom prst="curved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Right Arrow 10">
            <a:extLst>
              <a:ext uri="{FF2B5EF4-FFF2-40B4-BE49-F238E27FC236}">
                <a16:creationId xmlns:a16="http://schemas.microsoft.com/office/drawing/2014/main" id="{9A54F877-1B55-45C5-8C0B-81F0C7BB703E}"/>
              </a:ext>
            </a:extLst>
          </p:cNvPr>
          <p:cNvSpPr/>
          <p:nvPr/>
        </p:nvSpPr>
        <p:spPr>
          <a:xfrm>
            <a:off x="55791" y="2157978"/>
            <a:ext cx="2151324" cy="1045247"/>
          </a:xfrm>
          <a:prstGeom prst="rightArrow">
            <a:avLst>
              <a:gd name="adj1" fmla="val 50000"/>
              <a:gd name="adj2" fmla="val 417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</a:t>
            </a:r>
            <a:r>
              <a:rPr lang="en-US" b="1" dirty="0">
                <a:solidFill>
                  <a:srgbClr val="FF0000"/>
                </a:solidFill>
              </a:rPr>
              <a:t>OK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u="sng" dirty="0">
                <a:solidFill>
                  <a:srgbClr val="FF0000"/>
                </a:solidFill>
              </a:rPr>
              <a:t>exit</a:t>
            </a:r>
            <a:r>
              <a:rPr lang="en-US" dirty="0">
                <a:solidFill>
                  <a:srgbClr val="FF0000"/>
                </a:solidFill>
              </a:rPr>
              <a:t> the exam</a:t>
            </a:r>
          </a:p>
        </p:txBody>
      </p:sp>
      <p:sp>
        <p:nvSpPr>
          <p:cNvPr id="16" name="Right Arrow 10">
            <a:extLst>
              <a:ext uri="{FF2B5EF4-FFF2-40B4-BE49-F238E27FC236}">
                <a16:creationId xmlns:a16="http://schemas.microsoft.com/office/drawing/2014/main" id="{476B9AA7-8EC5-4B38-8AA9-165712573791}"/>
              </a:ext>
            </a:extLst>
          </p:cNvPr>
          <p:cNvSpPr/>
          <p:nvPr/>
        </p:nvSpPr>
        <p:spPr>
          <a:xfrm flipH="1">
            <a:off x="6081751" y="2038285"/>
            <a:ext cx="3390343" cy="1284632"/>
          </a:xfrm>
          <a:prstGeom prst="rightArrow">
            <a:avLst>
              <a:gd name="adj1" fmla="val 50000"/>
              <a:gd name="adj2" fmla="val 3745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</a:t>
            </a:r>
            <a:r>
              <a:rPr lang="en-US" b="1" dirty="0">
                <a:solidFill>
                  <a:srgbClr val="FF0000"/>
                </a:solidFill>
              </a:rPr>
              <a:t>Cancel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u="sng" dirty="0">
                <a:solidFill>
                  <a:srgbClr val="FF0000"/>
                </a:solidFill>
              </a:rPr>
              <a:t>go back </a:t>
            </a:r>
            <a:r>
              <a:rPr lang="en-US" dirty="0">
                <a:solidFill>
                  <a:srgbClr val="FF0000"/>
                </a:solidFill>
              </a:rPr>
              <a:t>to the incomplete questions</a:t>
            </a:r>
          </a:p>
        </p:txBody>
      </p:sp>
    </p:spTree>
    <p:extLst>
      <p:ext uri="{BB962C8B-B14F-4D97-AF65-F5344CB8AC3E}">
        <p14:creationId xmlns:p14="http://schemas.microsoft.com/office/powerpoint/2010/main" val="41050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" y="83457"/>
            <a:ext cx="10541997" cy="6671046"/>
          </a:xfrm>
        </p:spPr>
      </p:pic>
      <p:sp>
        <p:nvSpPr>
          <p:cNvPr id="3" name="Rectangle 2"/>
          <p:cNvSpPr/>
          <p:nvPr/>
        </p:nvSpPr>
        <p:spPr>
          <a:xfrm>
            <a:off x="10219267" y="6309876"/>
            <a:ext cx="626531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3689995E-61C5-466A-85F1-C86571FAD0E3}"/>
              </a:ext>
            </a:extLst>
          </p:cNvPr>
          <p:cNvSpPr/>
          <p:nvPr/>
        </p:nvSpPr>
        <p:spPr>
          <a:xfrm>
            <a:off x="8297280" y="6150936"/>
            <a:ext cx="1879835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24"/>
            <a:ext cx="12192000" cy="556334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D67503-F69E-4293-9013-B0C249ADB54C}"/>
              </a:ext>
            </a:extLst>
          </p:cNvPr>
          <p:cNvSpPr/>
          <p:nvPr/>
        </p:nvSpPr>
        <p:spPr>
          <a:xfrm>
            <a:off x="11614245" y="5163463"/>
            <a:ext cx="446204" cy="268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BAEC4A8C-4FC6-4A7A-AFB1-9358384F71E4}"/>
              </a:ext>
            </a:extLst>
          </p:cNvPr>
          <p:cNvSpPr/>
          <p:nvPr/>
        </p:nvSpPr>
        <p:spPr>
          <a:xfrm>
            <a:off x="9511931" y="5004524"/>
            <a:ext cx="1879835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FF62-C37E-4B11-BBC1-47223178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8C61-92AF-46FF-BE5C-1C2B25A9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CC9FB-46A7-4C6E-AD80-35149591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0"/>
            <a:ext cx="9048750" cy="6858000"/>
          </a:xfrm>
          <a:prstGeom prst="rect">
            <a:avLst/>
          </a:prstGeom>
        </p:spPr>
      </p:pic>
      <p:sp>
        <p:nvSpPr>
          <p:cNvPr id="6" name="Right Arrow 10">
            <a:extLst>
              <a:ext uri="{FF2B5EF4-FFF2-40B4-BE49-F238E27FC236}">
                <a16:creationId xmlns:a16="http://schemas.microsoft.com/office/drawing/2014/main" id="{BE343418-DB68-46DB-BDBE-DB63EF41623C}"/>
              </a:ext>
            </a:extLst>
          </p:cNvPr>
          <p:cNvSpPr/>
          <p:nvPr/>
        </p:nvSpPr>
        <p:spPr>
          <a:xfrm flipH="1">
            <a:off x="4867275" y="4838701"/>
            <a:ext cx="2466974" cy="36194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FDFCB-DC21-4DAB-AC90-DF506033E883}"/>
              </a:ext>
            </a:extLst>
          </p:cNvPr>
          <p:cNvSpPr/>
          <p:nvPr/>
        </p:nvSpPr>
        <p:spPr>
          <a:xfrm>
            <a:off x="2428876" y="4838701"/>
            <a:ext cx="2247900" cy="247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" y="93133"/>
            <a:ext cx="12042526" cy="616373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BC56B-2643-4E38-B292-003C2E4AC1C9}"/>
              </a:ext>
            </a:extLst>
          </p:cNvPr>
          <p:cNvSpPr/>
          <p:nvPr/>
        </p:nvSpPr>
        <p:spPr>
          <a:xfrm>
            <a:off x="4653886" y="3927992"/>
            <a:ext cx="1483057" cy="289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03512DAF-108B-4262-9DE8-944D36B3333F}"/>
              </a:ext>
            </a:extLst>
          </p:cNvPr>
          <p:cNvSpPr/>
          <p:nvPr/>
        </p:nvSpPr>
        <p:spPr>
          <a:xfrm>
            <a:off x="2305913" y="3776226"/>
            <a:ext cx="1879835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78" y="0"/>
            <a:ext cx="5088048" cy="6858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flipH="1">
            <a:off x="6096000" y="895074"/>
            <a:ext cx="1972731" cy="759944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78" y="0"/>
            <a:ext cx="5088048" cy="6858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flipH="1">
            <a:off x="6096000" y="895074"/>
            <a:ext cx="1972731" cy="759944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75C81-7743-4CB7-96BA-5A2069566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30"/>
            <a:ext cx="12192000" cy="6595340"/>
          </a:xfrm>
          <a:prstGeom prst="rect">
            <a:avLst/>
          </a:prstGeom>
        </p:spPr>
      </p:pic>
      <p:sp>
        <p:nvSpPr>
          <p:cNvPr id="7" name="Right Arrow 10">
            <a:extLst>
              <a:ext uri="{FF2B5EF4-FFF2-40B4-BE49-F238E27FC236}">
                <a16:creationId xmlns:a16="http://schemas.microsoft.com/office/drawing/2014/main" id="{1DFEA405-041D-4083-B784-F3E15ABD8CBF}"/>
              </a:ext>
            </a:extLst>
          </p:cNvPr>
          <p:cNvSpPr/>
          <p:nvPr/>
        </p:nvSpPr>
        <p:spPr>
          <a:xfrm rot="20749952" flipH="1">
            <a:off x="7872577" y="4903616"/>
            <a:ext cx="1397542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8CE1D4-662D-4590-9F39-2CB0799C4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487"/>
            <a:ext cx="12192000" cy="5677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63687" y="1819123"/>
            <a:ext cx="5564413" cy="12397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4949F665-FCF7-4007-A2EE-1E61BCD7705C}"/>
              </a:ext>
            </a:extLst>
          </p:cNvPr>
          <p:cNvSpPr/>
          <p:nvPr/>
        </p:nvSpPr>
        <p:spPr>
          <a:xfrm rot="1328393" flipH="1">
            <a:off x="6437477" y="2614858"/>
            <a:ext cx="1397542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98095" y="3244334"/>
            <a:ext cx="208521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Type your username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98095" y="3709608"/>
            <a:ext cx="208521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Type your password</a:t>
            </a:r>
          </a:p>
        </p:txBody>
      </p:sp>
      <p:sp>
        <p:nvSpPr>
          <p:cNvPr id="17" name="Right Arrow 10">
            <a:extLst>
              <a:ext uri="{FF2B5EF4-FFF2-40B4-BE49-F238E27FC236}">
                <a16:creationId xmlns:a16="http://schemas.microsoft.com/office/drawing/2014/main" id="{BE94FF50-56A5-4496-A461-3793B5AA29F5}"/>
              </a:ext>
            </a:extLst>
          </p:cNvPr>
          <p:cNvSpPr/>
          <p:nvPr/>
        </p:nvSpPr>
        <p:spPr>
          <a:xfrm rot="753147" flipH="1">
            <a:off x="3204854" y="4557321"/>
            <a:ext cx="1397542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2E1D-649F-4C45-9923-F9255F27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3914-95AE-4111-98E8-A9C36E20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41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731" y="0"/>
            <a:ext cx="12023386" cy="694554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904672" y="2052536"/>
            <a:ext cx="2876753" cy="505838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1 :Click here</a:t>
            </a:r>
          </a:p>
        </p:txBody>
      </p:sp>
      <p:sp>
        <p:nvSpPr>
          <p:cNvPr id="6" name="Left Arrow 5"/>
          <p:cNvSpPr/>
          <p:nvPr/>
        </p:nvSpPr>
        <p:spPr>
          <a:xfrm>
            <a:off x="4562474" y="4038600"/>
            <a:ext cx="2867025" cy="753893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2 :Click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179B-A950-4271-9730-D1FAAC172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08" y="2529848"/>
            <a:ext cx="3105583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9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32CD7-2EA2-49E3-9E69-E64FB3ED2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81"/>
            <a:ext cx="12192000" cy="5977238"/>
          </a:xfrm>
          <a:prstGeom prst="rect">
            <a:avLst/>
          </a:prstGeom>
        </p:spPr>
      </p:pic>
      <p:sp>
        <p:nvSpPr>
          <p:cNvPr id="6" name="Right Arrow 10">
            <a:extLst>
              <a:ext uri="{FF2B5EF4-FFF2-40B4-BE49-F238E27FC236}">
                <a16:creationId xmlns:a16="http://schemas.microsoft.com/office/drawing/2014/main" id="{EAB8201E-CF3E-46E9-8AA3-DA88B0C74DD3}"/>
              </a:ext>
            </a:extLst>
          </p:cNvPr>
          <p:cNvSpPr/>
          <p:nvPr/>
        </p:nvSpPr>
        <p:spPr>
          <a:xfrm flipH="1">
            <a:off x="1704518" y="1485594"/>
            <a:ext cx="3115132" cy="571879"/>
          </a:xfrm>
          <a:prstGeom prst="rightArrow">
            <a:avLst>
              <a:gd name="adj1" fmla="val 50000"/>
              <a:gd name="adj2" fmla="val 55901"/>
            </a:avLst>
          </a:prstGeom>
          <a:solidFill>
            <a:srgbClr val="FF99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on the proper exam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64314-816D-46F9-BE76-0B9567FE3C8A}"/>
              </a:ext>
            </a:extLst>
          </p:cNvPr>
          <p:cNvSpPr/>
          <p:nvPr/>
        </p:nvSpPr>
        <p:spPr>
          <a:xfrm>
            <a:off x="228751" y="1086996"/>
            <a:ext cx="1397542" cy="1465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FF62-C37E-4B11-BBC1-47223178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8C61-92AF-46FF-BE5C-1C2B25A9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CC9FB-46A7-4C6E-AD80-35149591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0"/>
            <a:ext cx="9048750" cy="6858000"/>
          </a:xfrm>
          <a:prstGeom prst="rect">
            <a:avLst/>
          </a:prstGeom>
        </p:spPr>
      </p:pic>
      <p:sp>
        <p:nvSpPr>
          <p:cNvPr id="6" name="Right Arrow 10">
            <a:extLst>
              <a:ext uri="{FF2B5EF4-FFF2-40B4-BE49-F238E27FC236}">
                <a16:creationId xmlns:a16="http://schemas.microsoft.com/office/drawing/2014/main" id="{BE343418-DB68-46DB-BDBE-DB63EF41623C}"/>
              </a:ext>
            </a:extLst>
          </p:cNvPr>
          <p:cNvSpPr/>
          <p:nvPr/>
        </p:nvSpPr>
        <p:spPr>
          <a:xfrm flipH="1">
            <a:off x="4867275" y="4838701"/>
            <a:ext cx="2466974" cy="36194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FDFCB-DC21-4DAB-AC90-DF506033E883}"/>
              </a:ext>
            </a:extLst>
          </p:cNvPr>
          <p:cNvSpPr/>
          <p:nvPr/>
        </p:nvSpPr>
        <p:spPr>
          <a:xfrm>
            <a:off x="2428876" y="4838701"/>
            <a:ext cx="2247900" cy="247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50C0-0EA8-4BEE-990D-2D5B5A31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220160-0080-4DCD-B3D5-7E8D413BD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" y="-161925"/>
            <a:ext cx="10829925" cy="5943599"/>
          </a:xfrm>
        </p:spPr>
      </p:pic>
      <p:sp>
        <p:nvSpPr>
          <p:cNvPr id="6" name="Right Arrow 10">
            <a:extLst>
              <a:ext uri="{FF2B5EF4-FFF2-40B4-BE49-F238E27FC236}">
                <a16:creationId xmlns:a16="http://schemas.microsoft.com/office/drawing/2014/main" id="{FEDF1682-F5DD-455B-842D-B372C6A77F84}"/>
              </a:ext>
            </a:extLst>
          </p:cNvPr>
          <p:cNvSpPr/>
          <p:nvPr/>
        </p:nvSpPr>
        <p:spPr>
          <a:xfrm rot="19599789" flipH="1">
            <a:off x="10696964" y="4817375"/>
            <a:ext cx="1313670" cy="49162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1"/>
            <a:ext cx="12264428" cy="70888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6575" y="3070226"/>
            <a:ext cx="1422399" cy="358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C418BFE2-42EF-4B79-A48B-184DD42A5F46}"/>
              </a:ext>
            </a:extLst>
          </p:cNvPr>
          <p:cNvSpPr/>
          <p:nvPr/>
        </p:nvSpPr>
        <p:spPr>
          <a:xfrm flipH="1">
            <a:off x="3480177" y="2946315"/>
            <a:ext cx="3810959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Enter password provided by proctors</a:t>
            </a:r>
          </a:p>
        </p:txBody>
      </p:sp>
    </p:spTree>
    <p:extLst>
      <p:ext uri="{BB962C8B-B14F-4D97-AF65-F5344CB8AC3E}">
        <p14:creationId xmlns:p14="http://schemas.microsoft.com/office/powerpoint/2010/main" val="349900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Password: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2984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773" y="3589361"/>
            <a:ext cx="11859905" cy="251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/>
              <a:t>Ask for scratch paper/pen if you need them for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/>
              <a:t>Section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3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75C81-7743-4CB7-96BA-5A2069566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30"/>
            <a:ext cx="12192000" cy="6595340"/>
          </a:xfrm>
          <a:prstGeom prst="rect">
            <a:avLst/>
          </a:prstGeom>
        </p:spPr>
      </p:pic>
      <p:sp>
        <p:nvSpPr>
          <p:cNvPr id="7" name="Right Arrow 10">
            <a:extLst>
              <a:ext uri="{FF2B5EF4-FFF2-40B4-BE49-F238E27FC236}">
                <a16:creationId xmlns:a16="http://schemas.microsoft.com/office/drawing/2014/main" id="{1DFEA405-041D-4083-B784-F3E15ABD8CBF}"/>
              </a:ext>
            </a:extLst>
          </p:cNvPr>
          <p:cNvSpPr/>
          <p:nvPr/>
        </p:nvSpPr>
        <p:spPr>
          <a:xfrm rot="20749952" flipH="1">
            <a:off x="7872577" y="4903616"/>
            <a:ext cx="1397542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8CE1D4-662D-4590-9F39-2CB0799C4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487"/>
            <a:ext cx="12192000" cy="5677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63687" y="1819123"/>
            <a:ext cx="5564413" cy="12397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4949F665-FCF7-4007-A2EE-1E61BCD7705C}"/>
              </a:ext>
            </a:extLst>
          </p:cNvPr>
          <p:cNvSpPr/>
          <p:nvPr/>
        </p:nvSpPr>
        <p:spPr>
          <a:xfrm rot="1328393" flipH="1">
            <a:off x="6437477" y="2614858"/>
            <a:ext cx="1397542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98095" y="3244334"/>
            <a:ext cx="208521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Type your username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98095" y="3709608"/>
            <a:ext cx="208521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Type your password</a:t>
            </a:r>
          </a:p>
        </p:txBody>
      </p:sp>
      <p:sp>
        <p:nvSpPr>
          <p:cNvPr id="17" name="Right Arrow 10">
            <a:extLst>
              <a:ext uri="{FF2B5EF4-FFF2-40B4-BE49-F238E27FC236}">
                <a16:creationId xmlns:a16="http://schemas.microsoft.com/office/drawing/2014/main" id="{BE94FF50-56A5-4496-A461-3793B5AA29F5}"/>
              </a:ext>
            </a:extLst>
          </p:cNvPr>
          <p:cNvSpPr/>
          <p:nvPr/>
        </p:nvSpPr>
        <p:spPr>
          <a:xfrm rot="753147" flipH="1">
            <a:off x="3204854" y="4557321"/>
            <a:ext cx="1397542" cy="571879"/>
          </a:xfrm>
          <a:prstGeom prst="rightArrow">
            <a:avLst>
              <a:gd name="adj1" fmla="val 50000"/>
              <a:gd name="adj2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2239B-EDA0-4CC8-9D83-135D09B99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510"/>
            <a:ext cx="12192000" cy="44512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5DCCA8-C0B0-42D8-9DB8-81C2326021BE}"/>
              </a:ext>
            </a:extLst>
          </p:cNvPr>
          <p:cNvSpPr/>
          <p:nvPr/>
        </p:nvSpPr>
        <p:spPr>
          <a:xfrm>
            <a:off x="542925" y="3305175"/>
            <a:ext cx="1209675" cy="6191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09F9870-DD10-47D4-844E-A1985D302713}"/>
              </a:ext>
            </a:extLst>
          </p:cNvPr>
          <p:cNvSpPr/>
          <p:nvPr/>
        </p:nvSpPr>
        <p:spPr>
          <a:xfrm>
            <a:off x="819151" y="180975"/>
            <a:ext cx="476250" cy="498535"/>
          </a:xfrm>
          <a:prstGeom prst="wedgeRoundRectCallout">
            <a:avLst>
              <a:gd name="adj1" fmla="val 50353"/>
              <a:gd name="adj2" fmla="val 223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!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356EA46-E021-4492-AC59-4BE7738669F6}"/>
              </a:ext>
            </a:extLst>
          </p:cNvPr>
          <p:cNvSpPr/>
          <p:nvPr/>
        </p:nvSpPr>
        <p:spPr>
          <a:xfrm>
            <a:off x="1409701" y="180975"/>
            <a:ext cx="476250" cy="498535"/>
          </a:xfrm>
          <a:prstGeom prst="wedgeRoundRectCallout">
            <a:avLst>
              <a:gd name="adj1" fmla="val 50353"/>
              <a:gd name="adj2" fmla="val 223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@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2B1F87A-85DD-4C61-811F-95B2A897BA77}"/>
              </a:ext>
            </a:extLst>
          </p:cNvPr>
          <p:cNvSpPr/>
          <p:nvPr/>
        </p:nvSpPr>
        <p:spPr>
          <a:xfrm>
            <a:off x="2019301" y="180975"/>
            <a:ext cx="476250" cy="498535"/>
          </a:xfrm>
          <a:prstGeom prst="wedgeRoundRectCallout">
            <a:avLst>
              <a:gd name="adj1" fmla="val 50353"/>
              <a:gd name="adj2" fmla="val 223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#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5791290-8AD5-4D1C-9D6A-CA93E5829F80}"/>
              </a:ext>
            </a:extLst>
          </p:cNvPr>
          <p:cNvSpPr/>
          <p:nvPr/>
        </p:nvSpPr>
        <p:spPr>
          <a:xfrm>
            <a:off x="2619376" y="180975"/>
            <a:ext cx="476250" cy="498535"/>
          </a:xfrm>
          <a:prstGeom prst="wedgeRoundRectCallout">
            <a:avLst>
              <a:gd name="adj1" fmla="val 50353"/>
              <a:gd name="adj2" fmla="val 223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$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14EE3D3-AC2B-48D8-9A2E-E46E5BCA38C5}"/>
              </a:ext>
            </a:extLst>
          </p:cNvPr>
          <p:cNvSpPr/>
          <p:nvPr/>
        </p:nvSpPr>
        <p:spPr>
          <a:xfrm>
            <a:off x="3219451" y="190500"/>
            <a:ext cx="476250" cy="498535"/>
          </a:xfrm>
          <a:prstGeom prst="wedgeRoundRectCallout">
            <a:avLst>
              <a:gd name="adj1" fmla="val 50353"/>
              <a:gd name="adj2" fmla="val 223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%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A0D5651-27C1-4EC5-AA4C-B7BEABF4F63F}"/>
              </a:ext>
            </a:extLst>
          </p:cNvPr>
          <p:cNvSpPr/>
          <p:nvPr/>
        </p:nvSpPr>
        <p:spPr>
          <a:xfrm>
            <a:off x="4400551" y="182592"/>
            <a:ext cx="476250" cy="498535"/>
          </a:xfrm>
          <a:prstGeom prst="wedgeRoundRectCallout">
            <a:avLst>
              <a:gd name="adj1" fmla="val 36353"/>
              <a:gd name="adj2" fmla="val 22956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&amp;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E3282CF-F1A0-4305-96E9-B58E3A384EB9}"/>
              </a:ext>
            </a:extLst>
          </p:cNvPr>
          <p:cNvSpPr/>
          <p:nvPr/>
        </p:nvSpPr>
        <p:spPr>
          <a:xfrm>
            <a:off x="4991102" y="180975"/>
            <a:ext cx="476250" cy="498535"/>
          </a:xfrm>
          <a:prstGeom prst="wedgeRoundRectCallout">
            <a:avLst>
              <a:gd name="adj1" fmla="val 40353"/>
              <a:gd name="adj2" fmla="val 22956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*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10037EA-14A4-4558-A196-BB13546A80A5}"/>
              </a:ext>
            </a:extLst>
          </p:cNvPr>
          <p:cNvSpPr/>
          <p:nvPr/>
        </p:nvSpPr>
        <p:spPr>
          <a:xfrm>
            <a:off x="3810002" y="180975"/>
            <a:ext cx="476250" cy="498535"/>
          </a:xfrm>
          <a:prstGeom prst="wedgeRoundRectCallout">
            <a:avLst>
              <a:gd name="adj1" fmla="val 40353"/>
              <a:gd name="adj2" fmla="val 2257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^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B391681-C561-4D2B-AEAF-6021565B0C88}"/>
              </a:ext>
            </a:extLst>
          </p:cNvPr>
          <p:cNvSpPr/>
          <p:nvPr/>
        </p:nvSpPr>
        <p:spPr>
          <a:xfrm>
            <a:off x="6438902" y="180975"/>
            <a:ext cx="476250" cy="498535"/>
          </a:xfrm>
          <a:prstGeom prst="wedgeRoundRectCallout">
            <a:avLst>
              <a:gd name="adj1" fmla="val 50353"/>
              <a:gd name="adj2" fmla="val 223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_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7C3AD2-9576-4FEA-AE09-529BC512DA98}"/>
              </a:ext>
            </a:extLst>
          </p:cNvPr>
          <p:cNvSpPr txBox="1"/>
          <p:nvPr/>
        </p:nvSpPr>
        <p:spPr>
          <a:xfrm>
            <a:off x="0" y="505777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write any of these special characters hold the </a:t>
            </a:r>
            <a:r>
              <a:rPr lang="en-US" b="1" dirty="0">
                <a:solidFill>
                  <a:srgbClr val="FF0000"/>
                </a:solidFill>
              </a:rPr>
              <a:t>LATIN (SHIFT) </a:t>
            </a:r>
            <a:r>
              <a:rPr lang="en-US" dirty="0"/>
              <a:t>button and press the needed character.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ADF5200-AAED-412E-AD25-FCCFF07E1A61}"/>
              </a:ext>
            </a:extLst>
          </p:cNvPr>
          <p:cNvSpPr/>
          <p:nvPr/>
        </p:nvSpPr>
        <p:spPr>
          <a:xfrm>
            <a:off x="6677027" y="2514600"/>
            <a:ext cx="476250" cy="498535"/>
          </a:xfrm>
          <a:prstGeom prst="wedgeRoundRectCallout">
            <a:avLst>
              <a:gd name="adj1" fmla="val 30353"/>
              <a:gd name="adj2" fmla="val 13403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?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AB73D9-EC4C-4722-88D1-1D653C25B81F}"/>
              </a:ext>
            </a:extLst>
          </p:cNvPr>
          <p:cNvSpPr txBox="1"/>
          <p:nvPr/>
        </p:nvSpPr>
        <p:spPr>
          <a:xfrm>
            <a:off x="1" y="554929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write a capital letter hold the </a:t>
            </a:r>
            <a:r>
              <a:rPr lang="en-US" b="1" dirty="0">
                <a:solidFill>
                  <a:srgbClr val="FF0000"/>
                </a:solidFill>
              </a:rPr>
              <a:t>LATIN (SHIFT) </a:t>
            </a:r>
            <a:r>
              <a:rPr lang="en-US" dirty="0"/>
              <a:t>button and press the needed character.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0B6A31-102D-4D38-88E6-448E89467F89}"/>
              </a:ext>
            </a:extLst>
          </p:cNvPr>
          <p:cNvSpPr txBox="1"/>
          <p:nvPr/>
        </p:nvSpPr>
        <p:spPr>
          <a:xfrm>
            <a:off x="1" y="6079549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would suggest to avoid using the </a:t>
            </a:r>
            <a:r>
              <a:rPr lang="en-US" b="1" dirty="0">
                <a:solidFill>
                  <a:srgbClr val="FF0000"/>
                </a:solidFill>
              </a:rPr>
              <a:t>Caps Lock </a:t>
            </a:r>
            <a:r>
              <a:rPr lang="en-US" dirty="0"/>
              <a:t>button.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B97B83F-51DA-4E9C-963B-52A111B83D5E}"/>
              </a:ext>
            </a:extLst>
          </p:cNvPr>
          <p:cNvSpPr/>
          <p:nvPr/>
        </p:nvSpPr>
        <p:spPr>
          <a:xfrm>
            <a:off x="228601" y="159851"/>
            <a:ext cx="476250" cy="498535"/>
          </a:xfrm>
          <a:prstGeom prst="wedgeRoundRectCallout">
            <a:avLst>
              <a:gd name="adj1" fmla="val 50353"/>
              <a:gd name="adj2" fmla="val 223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~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731" y="0"/>
            <a:ext cx="12023386" cy="694554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904672" y="2052536"/>
            <a:ext cx="2067128" cy="505838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1 :Click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here</a:t>
            </a:r>
          </a:p>
        </p:txBody>
      </p:sp>
      <p:sp>
        <p:nvSpPr>
          <p:cNvPr id="6" name="Left Arrow 5"/>
          <p:cNvSpPr/>
          <p:nvPr/>
        </p:nvSpPr>
        <p:spPr>
          <a:xfrm>
            <a:off x="4662487" y="3953280"/>
            <a:ext cx="2867025" cy="50583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2 :Click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179B-A950-4271-9730-D1FAAC172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08" y="2529848"/>
            <a:ext cx="3105583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6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32CD7-2EA2-49E3-9E69-E64FB3ED2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81"/>
            <a:ext cx="12192000" cy="5977238"/>
          </a:xfrm>
          <a:prstGeom prst="rect">
            <a:avLst/>
          </a:prstGeom>
        </p:spPr>
      </p:pic>
      <p:sp>
        <p:nvSpPr>
          <p:cNvPr id="6" name="Right Arrow 10">
            <a:extLst>
              <a:ext uri="{FF2B5EF4-FFF2-40B4-BE49-F238E27FC236}">
                <a16:creationId xmlns:a16="http://schemas.microsoft.com/office/drawing/2014/main" id="{EAB8201E-CF3E-46E9-8AA3-DA88B0C74DD3}"/>
              </a:ext>
            </a:extLst>
          </p:cNvPr>
          <p:cNvSpPr/>
          <p:nvPr/>
        </p:nvSpPr>
        <p:spPr>
          <a:xfrm flipH="1">
            <a:off x="1704518" y="1485594"/>
            <a:ext cx="3115132" cy="571879"/>
          </a:xfrm>
          <a:prstGeom prst="rightArrow">
            <a:avLst>
              <a:gd name="adj1" fmla="val 50000"/>
              <a:gd name="adj2" fmla="val 55901"/>
            </a:avLst>
          </a:prstGeom>
          <a:solidFill>
            <a:srgbClr val="FF99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on the proper exam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64314-816D-46F9-BE76-0B9567FE3C8A}"/>
              </a:ext>
            </a:extLst>
          </p:cNvPr>
          <p:cNvSpPr/>
          <p:nvPr/>
        </p:nvSpPr>
        <p:spPr>
          <a:xfrm>
            <a:off x="228751" y="1095374"/>
            <a:ext cx="1397542" cy="1456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373CDC-6FD7-4356-84E6-27AA75CB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0"/>
            <a:ext cx="904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210</Words>
  <Application>Microsoft Office PowerPoint</Application>
  <PresentationFormat>Widescreen</PresentationFormat>
  <Paragraphs>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EEE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Password:</vt:lpstr>
    </vt:vector>
  </TitlesOfParts>
  <Company>Lebanese American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Wehbe</dc:creator>
  <cp:lastModifiedBy>Roula Azar</cp:lastModifiedBy>
  <cp:revision>101</cp:revision>
  <dcterms:created xsi:type="dcterms:W3CDTF">2020-06-01T09:48:35Z</dcterms:created>
  <dcterms:modified xsi:type="dcterms:W3CDTF">2024-10-17T11:01:02Z</dcterms:modified>
</cp:coreProperties>
</file>