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3" r:id="rId2"/>
    <p:sldMasterId id="2147483847" r:id="rId3"/>
    <p:sldMasterId id="2147483974" r:id="rId4"/>
    <p:sldMasterId id="2147484342" r:id="rId5"/>
  </p:sldMasterIdLst>
  <p:notesMasterIdLst>
    <p:notesMasterId r:id="rId16"/>
  </p:notesMasterIdLst>
  <p:sldIdLst>
    <p:sldId id="995" r:id="rId6"/>
    <p:sldId id="576790182" r:id="rId7"/>
    <p:sldId id="576790171" r:id="rId8"/>
    <p:sldId id="269" r:id="rId9"/>
    <p:sldId id="576790183" r:id="rId10"/>
    <p:sldId id="576790166" r:id="rId11"/>
    <p:sldId id="576790164" r:id="rId12"/>
    <p:sldId id="576790180" r:id="rId13"/>
    <p:sldId id="576790177" r:id="rId14"/>
    <p:sldId id="39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90719-EF69-4AB2-BD40-343EC8E9E83A}" name="Steck, Michael" initials="MS" userId="S::MSteck@SpencerStuart.com::cca4ec37-d88f-484b-87df-586f9cacc6b4" providerId="AD"/>
  <p188:author id="{D285DA1C-8245-278F-BE50-D12313F29F9E}" name="Tierney, Susan" initials="ST" userId="S::Susan.Tierney@analysisgroup.com::30270d58-dc51-4cbb-9e78-c9135f6a1e4e" providerId="AD"/>
  <p188:author id="{E658871D-F26B-646C-9547-B31EE921BB25}" name="Barzdukas, Mila" initials="MB" userId="S::MBarzdukas@SpencerStuart.com::d297acf8-131f-41df-9788-e2b7025bbaf3" providerId="AD"/>
  <p188:author id="{F92DEF2B-DBC0-AD35-ECFF-D16DE9E05768}" name="Bol, Jennifer" initials="JB" userId="S::jbol@spencerstuart.com::f73ce475-a5a3-4143-a71f-bc9871150cdc" providerId="AD"/>
  <p188:author id="{2F66623C-A9FF-AA59-BD43-6F61B37BA550}" name="Gail Buyske" initials="GB" userId="39ec500b686341ca" providerId="Windows Live"/>
  <p188:author id="{5F70EE99-35FA-5A99-0755-A53E8FB3C008}" name="Boas, Erin" initials="EB" userId="S::EBoas@SpencerStuart.com::a56b1be2-200b-4c9c-8080-2d34b06f9922" providerId="AD"/>
  <p188:author id="{55DA12BD-86ED-5697-3D7B-98DA3A54E63D}" name="Sasha Abrams" initials="SA" userId="S::sashaa@moore.org::3c1989e1-1241-412d-b3e6-8174c10f9c27" providerId="AD"/>
  <p188:author id="{AD2B69C7-9F13-6E55-D5F6-A196A1DE7827}" name="Ellen Ochoa" initials="EO" userId="0bc329833e6125fa" providerId="Windows Live"/>
  <p188:author id="{486EB6C8-B633-26A0-23AA-C41E1389203E}" name="Melanie Kirkpatrick" initials="MK" userId="S::melanie@melaniekirkpatrick.com::4319c807-2d87-4da0-a410-e423111d92eb" providerId="AD"/>
  <p188:author id="{CF4A99FA-A9EE-B68C-1EBD-085F353B647E}" name="Holly Potter" initials="HP" userId="+CQacIJkM2mx2ntG5nj9rtm4yCOxpB8fjB7X6nefAxw="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penito, Heather" initials="CH" lastIdx="1" clrIdx="0">
    <p:extLst>
      <p:ext uri="{19B8F6BF-5375-455C-9EA6-DF929625EA0E}">
        <p15:presenceInfo xmlns:p15="http://schemas.microsoft.com/office/powerpoint/2012/main" userId="S::HCarpenito@spencerstuart.com::6e67ac6f-f5cb-4b2b-8b09-0d7c7488c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6197" autoAdjust="0"/>
  </p:normalViewPr>
  <p:slideViewPr>
    <p:cSldViewPr snapToGrid="0">
      <p:cViewPr varScale="1">
        <p:scale>
          <a:sx n="70" d="100"/>
          <a:sy n="70" d="100"/>
        </p:scale>
        <p:origin x="1328"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117" tIns="46058" rIns="92117" bIns="46058"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2117" tIns="46058" rIns="92117" bIns="46058" rtlCol="0"/>
          <a:lstStyle>
            <a:lvl1pPr algn="r">
              <a:defRPr sz="1200"/>
            </a:lvl1pPr>
          </a:lstStyle>
          <a:p>
            <a:fld id="{93C2A3FC-E439-40F0-8925-386DE9EEE20D}" type="datetimeFigureOut">
              <a:rPr lang="en-US" smtClean="0"/>
              <a:t>1/16/2026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117" tIns="46058" rIns="92117" bIns="46058" rtlCol="0" anchor="ctr"/>
          <a:lstStyle/>
          <a:p>
            <a:endParaRPr lang="en-US"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2117" tIns="46058" rIns="92117"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117" tIns="46058" rIns="92117" bIns="46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2117" tIns="46058" rIns="92117" bIns="46058" rtlCol="0" anchor="b"/>
          <a:lstStyle>
            <a:lvl1pPr algn="r">
              <a:defRPr sz="1200"/>
            </a:lvl1pPr>
          </a:lstStyle>
          <a:p>
            <a:fld id="{C8170435-7EDB-4534-8193-856E2BF76BEE}" type="slidenum">
              <a:rPr lang="en-US" smtClean="0"/>
              <a:t>‹#›</a:t>
            </a:fld>
            <a:endParaRPr lang="en-US" dirty="0"/>
          </a:p>
        </p:txBody>
      </p:sp>
    </p:spTree>
    <p:extLst>
      <p:ext uri="{BB962C8B-B14F-4D97-AF65-F5344CB8AC3E}">
        <p14:creationId xmlns:p14="http://schemas.microsoft.com/office/powerpoint/2010/main" val="426299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defRPr>
            </a:lvl1pPr>
            <a:lvl2pPr marL="760052" indent="-292328">
              <a:defRPr>
                <a:solidFill>
                  <a:schemeClr val="tx1"/>
                </a:solidFill>
                <a:latin typeface="Arial Narrow" panose="020B0606020202030204" pitchFamily="34" charset="0"/>
              </a:defRPr>
            </a:lvl2pPr>
            <a:lvl3pPr marL="1169313" indent="-233861">
              <a:defRPr>
                <a:solidFill>
                  <a:schemeClr val="tx1"/>
                </a:solidFill>
                <a:latin typeface="Arial Narrow" panose="020B0606020202030204" pitchFamily="34" charset="0"/>
              </a:defRPr>
            </a:lvl3pPr>
            <a:lvl4pPr marL="1637037" indent="-233861">
              <a:defRPr>
                <a:solidFill>
                  <a:schemeClr val="tx1"/>
                </a:solidFill>
                <a:latin typeface="Arial Narrow" panose="020B0606020202030204" pitchFamily="34" charset="0"/>
              </a:defRPr>
            </a:lvl4pPr>
            <a:lvl5pPr marL="2104762" indent="-233861">
              <a:defRPr>
                <a:solidFill>
                  <a:schemeClr val="tx1"/>
                </a:solidFill>
                <a:latin typeface="Arial Narrow" panose="020B0606020202030204" pitchFamily="34" charset="0"/>
              </a:defRPr>
            </a:lvl5pPr>
            <a:lvl6pPr marL="2572486" indent="-233861" fontAlgn="base">
              <a:spcBef>
                <a:spcPct val="0"/>
              </a:spcBef>
              <a:spcAft>
                <a:spcPct val="0"/>
              </a:spcAft>
              <a:defRPr>
                <a:solidFill>
                  <a:schemeClr val="tx1"/>
                </a:solidFill>
                <a:latin typeface="Arial Narrow" panose="020B0606020202030204" pitchFamily="34" charset="0"/>
              </a:defRPr>
            </a:lvl6pPr>
            <a:lvl7pPr marL="3040212" indent="-233861" fontAlgn="base">
              <a:spcBef>
                <a:spcPct val="0"/>
              </a:spcBef>
              <a:spcAft>
                <a:spcPct val="0"/>
              </a:spcAft>
              <a:defRPr>
                <a:solidFill>
                  <a:schemeClr val="tx1"/>
                </a:solidFill>
                <a:latin typeface="Arial Narrow" panose="020B0606020202030204" pitchFamily="34" charset="0"/>
              </a:defRPr>
            </a:lvl7pPr>
            <a:lvl8pPr marL="3507937" indent="-233861" fontAlgn="base">
              <a:spcBef>
                <a:spcPct val="0"/>
              </a:spcBef>
              <a:spcAft>
                <a:spcPct val="0"/>
              </a:spcAft>
              <a:defRPr>
                <a:solidFill>
                  <a:schemeClr val="tx1"/>
                </a:solidFill>
                <a:latin typeface="Arial Narrow" panose="020B0606020202030204" pitchFamily="34" charset="0"/>
              </a:defRPr>
            </a:lvl8pPr>
            <a:lvl9pPr marL="3975661" indent="-233861" fontAlgn="base">
              <a:spcBef>
                <a:spcPct val="0"/>
              </a:spcBef>
              <a:spcAft>
                <a:spcPct val="0"/>
              </a:spcAft>
              <a:defRPr>
                <a:solidFill>
                  <a:schemeClr val="tx1"/>
                </a:solidFill>
                <a:latin typeface="Arial Narrow" panose="020B0606020202030204" pitchFamily="34" charset="0"/>
              </a:defRPr>
            </a:lvl9pPr>
          </a:lstStyle>
          <a:p>
            <a:pPr defTabSz="942476" fontAlgn="base">
              <a:spcBef>
                <a:spcPct val="0"/>
              </a:spcBef>
              <a:spcAft>
                <a:spcPct val="0"/>
              </a:spcAft>
              <a:defRPr/>
            </a:pPr>
            <a:fld id="{3540F70B-70D7-400D-B0F7-0E638886BB44}" type="slidenum">
              <a:rPr lang="en-GB" altLang="en-US">
                <a:solidFill>
                  <a:prstClr val="black"/>
                </a:solidFill>
                <a:latin typeface="Calibri Light" panose="020F0302020204030204" pitchFamily="34" charset="0"/>
              </a:rPr>
              <a:pPr defTabSz="942476" fontAlgn="base">
                <a:spcBef>
                  <a:spcPct val="0"/>
                </a:spcBef>
                <a:spcAft>
                  <a:spcPct val="0"/>
                </a:spcAft>
                <a:defRPr/>
              </a:pPr>
              <a:t>1</a:t>
            </a:fld>
            <a:endParaRPr lang="en-GB" altLang="en-US" dirty="0">
              <a:solidFill>
                <a:prstClr val="black"/>
              </a:solidFill>
              <a:latin typeface="Calibri Light" panose="020F0302020204030204" pitchFamily="34" charset="0"/>
            </a:endParaRPr>
          </a:p>
        </p:txBody>
      </p:sp>
      <p:sp>
        <p:nvSpPr>
          <p:cNvPr id="112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41" tIns="46771" rIns="93541" bIns="46771" numCol="1" anchor="t" anchorCtr="0" compatLnSpc="1">
            <a:prstTxWarp prst="textNoShape">
              <a:avLst/>
            </a:prstTxWarp>
          </a:bodyPr>
          <a:lstStyle/>
          <a:p>
            <a:pPr>
              <a:spcBef>
                <a:spcPct val="0"/>
              </a:spcBef>
            </a:pPr>
            <a:endParaRPr lang="en-US" altLang="en-US" dirty="0">
              <a:latin typeface="Calibri Light" panose="020F0302020204030204" pitchFamily="34" charset="0"/>
            </a:endParaRPr>
          </a:p>
        </p:txBody>
      </p:sp>
      <p:sp>
        <p:nvSpPr>
          <p:cNvPr id="11269" name="Slide Number Placeholder 3"/>
          <p:cNvSpPr txBox="1">
            <a:spLocks noGrp="1"/>
          </p:cNvSpPr>
          <p:nvPr/>
        </p:nvSpPr>
        <p:spPr bwMode="auto">
          <a:xfrm>
            <a:off x="5316781" y="6688752"/>
            <a:ext cx="4072773" cy="35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1" tIns="46771" rIns="93541" bIns="46771" anchor="b"/>
          <a:lstStyle>
            <a:lvl1pPr defTabSz="895350">
              <a:defRPr>
                <a:solidFill>
                  <a:schemeClr val="tx1"/>
                </a:solidFill>
                <a:latin typeface="Arial Narrow" panose="020B0606020202030204" pitchFamily="34" charset="0"/>
              </a:defRPr>
            </a:lvl1pPr>
            <a:lvl2pPr marL="742950" indent="-285750" defTabSz="895350">
              <a:defRPr>
                <a:solidFill>
                  <a:schemeClr val="tx1"/>
                </a:solidFill>
                <a:latin typeface="Arial Narrow" panose="020B0606020202030204" pitchFamily="34" charset="0"/>
              </a:defRPr>
            </a:lvl2pPr>
            <a:lvl3pPr marL="1143000" indent="-228600" defTabSz="895350">
              <a:defRPr>
                <a:solidFill>
                  <a:schemeClr val="tx1"/>
                </a:solidFill>
                <a:latin typeface="Arial Narrow" panose="020B0606020202030204" pitchFamily="34" charset="0"/>
              </a:defRPr>
            </a:lvl3pPr>
            <a:lvl4pPr marL="1600200" indent="-228600" defTabSz="895350">
              <a:defRPr>
                <a:solidFill>
                  <a:schemeClr val="tx1"/>
                </a:solidFill>
                <a:latin typeface="Arial Narrow" panose="020B0606020202030204" pitchFamily="34" charset="0"/>
              </a:defRPr>
            </a:lvl4pPr>
            <a:lvl5pPr marL="2057400" indent="-228600" defTabSz="895350">
              <a:defRPr>
                <a:solidFill>
                  <a:schemeClr val="tx1"/>
                </a:solidFill>
                <a:latin typeface="Arial Narrow" panose="020B0606020202030204" pitchFamily="34" charset="0"/>
              </a:defRPr>
            </a:lvl5pPr>
            <a:lvl6pPr marL="2514600" indent="-228600" defTabSz="895350" fontAlgn="base">
              <a:spcBef>
                <a:spcPct val="0"/>
              </a:spcBef>
              <a:spcAft>
                <a:spcPct val="0"/>
              </a:spcAft>
              <a:defRPr>
                <a:solidFill>
                  <a:schemeClr val="tx1"/>
                </a:solidFill>
                <a:latin typeface="Arial Narrow" panose="020B0606020202030204" pitchFamily="34" charset="0"/>
              </a:defRPr>
            </a:lvl6pPr>
            <a:lvl7pPr marL="2971800" indent="-228600" defTabSz="895350" fontAlgn="base">
              <a:spcBef>
                <a:spcPct val="0"/>
              </a:spcBef>
              <a:spcAft>
                <a:spcPct val="0"/>
              </a:spcAft>
              <a:defRPr>
                <a:solidFill>
                  <a:schemeClr val="tx1"/>
                </a:solidFill>
                <a:latin typeface="Arial Narrow" panose="020B0606020202030204" pitchFamily="34" charset="0"/>
              </a:defRPr>
            </a:lvl7pPr>
            <a:lvl8pPr marL="3429000" indent="-228600" defTabSz="895350" fontAlgn="base">
              <a:spcBef>
                <a:spcPct val="0"/>
              </a:spcBef>
              <a:spcAft>
                <a:spcPct val="0"/>
              </a:spcAft>
              <a:defRPr>
                <a:solidFill>
                  <a:schemeClr val="tx1"/>
                </a:solidFill>
                <a:latin typeface="Arial Narrow" panose="020B0606020202030204" pitchFamily="34" charset="0"/>
              </a:defRPr>
            </a:lvl8pPr>
            <a:lvl9pPr marL="3886200" indent="-228600" defTabSz="895350" fontAlgn="base">
              <a:spcBef>
                <a:spcPct val="0"/>
              </a:spcBef>
              <a:spcAft>
                <a:spcPct val="0"/>
              </a:spcAft>
              <a:defRPr>
                <a:solidFill>
                  <a:schemeClr val="tx1"/>
                </a:solidFill>
                <a:latin typeface="Arial Narrow" panose="020B0606020202030204" pitchFamily="34" charset="0"/>
              </a:defRPr>
            </a:lvl9pPr>
          </a:lstStyle>
          <a:p>
            <a:pPr algn="r" defTabSz="922841">
              <a:defRPr/>
            </a:pPr>
            <a:fld id="{9AF3E027-599F-4DE9-8EDF-01CF2FDAFDED}" type="slidenum">
              <a:rPr lang="en-GB" altLang="en-US" sz="1200">
                <a:solidFill>
                  <a:prstClr val="black"/>
                </a:solidFill>
                <a:latin typeface="Calibri Light" panose="020F0302020204030204" pitchFamily="34" charset="0"/>
              </a:rPr>
              <a:pPr algn="r" defTabSz="922841">
                <a:defRPr/>
              </a:pPr>
              <a:t>1</a:t>
            </a:fld>
            <a:endParaRPr lang="en-GB" altLang="en-US" sz="1200"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387475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70435-7EDB-4534-8193-856E2BF76BEE}" type="slidenum">
              <a:rPr lang="en-US" smtClean="0"/>
              <a:t>6</a:t>
            </a:fld>
            <a:endParaRPr lang="en-US" dirty="0"/>
          </a:p>
        </p:txBody>
      </p:sp>
    </p:spTree>
    <p:extLst>
      <p:ext uri="{BB962C8B-B14F-4D97-AF65-F5344CB8AC3E}">
        <p14:creationId xmlns:p14="http://schemas.microsoft.com/office/powerpoint/2010/main" val="345054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57984"/>
            <a:ext cx="7772400" cy="2387600"/>
          </a:xfrm>
        </p:spPr>
        <p:txBody>
          <a:bodyPr anchor="b">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4663440"/>
            <a:ext cx="7772400" cy="1280160"/>
          </a:xfrm>
        </p:spPr>
        <p:txBody>
          <a:bodyPr>
            <a:no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pic>
        <p:nvPicPr>
          <p:cNvPr id="4" name="Picture 3">
            <a:extLst>
              <a:ext uri="{FF2B5EF4-FFF2-40B4-BE49-F238E27FC236}">
                <a16:creationId xmlns:a16="http://schemas.microsoft.com/office/drawing/2014/main" id="{5B5B39CE-DB9E-4AF9-BCD6-54BFD23409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14399"/>
            <a:ext cx="9144000" cy="3630685"/>
          </a:xfrm>
          <a:prstGeom prst="rect">
            <a:avLst/>
          </a:prstGeom>
        </p:spPr>
      </p:pic>
    </p:spTree>
    <p:extLst>
      <p:ext uri="{BB962C8B-B14F-4D97-AF65-F5344CB8AC3E}">
        <p14:creationId xmlns:p14="http://schemas.microsoft.com/office/powerpoint/2010/main" val="5588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407921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444752"/>
            <a:ext cx="914400" cy="1143000"/>
          </a:xfrm>
          <a:solidFill>
            <a:schemeClr val="bg1">
              <a:lumMod val="95000"/>
            </a:schemeClr>
          </a:solidFill>
        </p:spPr>
        <p:txBody>
          <a:bodyPr anchor="ctr">
            <a:noAutofit/>
          </a:bodyPr>
          <a:lstStyle>
            <a:lvl1pPr marL="0" indent="0" algn="ctr">
              <a:buNone/>
              <a:defRPr sz="2000">
                <a:solidFill>
                  <a:schemeClr val="bg1">
                    <a:lumMod val="50000"/>
                  </a:schemeClr>
                </a:solidFill>
              </a:defRPr>
            </a:lvl1pPr>
          </a:lstStyle>
          <a:p>
            <a:r>
              <a:rPr lang="en-US" dirty="0"/>
              <a:t>Drag picture to placeholder or click icon to add</a:t>
            </a:r>
          </a:p>
        </p:txBody>
      </p:sp>
      <p:sp>
        <p:nvSpPr>
          <p:cNvPr id="6" name="Text Placeholder 5"/>
          <p:cNvSpPr>
            <a:spLocks noGrp="1"/>
          </p:cNvSpPr>
          <p:nvPr>
            <p:ph type="body" sz="quarter" idx="11"/>
          </p:nvPr>
        </p:nvSpPr>
        <p:spPr>
          <a:xfrm>
            <a:off x="1560513" y="1444626"/>
            <a:ext cx="7126287" cy="3657600"/>
          </a:xfrm>
        </p:spPr>
        <p:txBody>
          <a:bodyPr>
            <a:noAutofit/>
          </a:bodyPr>
          <a:lstStyle>
            <a:lvl1pPr marL="0" indent="0">
              <a:spcBef>
                <a:spcPts val="0"/>
              </a:spcBef>
              <a:buNone/>
              <a:defRPr sz="1050"/>
            </a:lvl1pPr>
            <a:lvl2pPr marL="457200" indent="-228600">
              <a:spcAft>
                <a:spcPts val="400"/>
              </a:spcAft>
              <a:buClr>
                <a:schemeClr val="accent2"/>
              </a:buClr>
              <a:buFont typeface="Calibri Light" panose="020F0302020204030204" pitchFamily="34" charset="0"/>
              <a:buChar char="»"/>
              <a:defRPr sz="1050"/>
            </a:lvl2pPr>
            <a:lvl3pPr marL="692150" indent="-228600">
              <a:spcAft>
                <a:spcPts val="400"/>
              </a:spcAft>
              <a:buFont typeface="Calibri Light" panose="020F0302020204030204" pitchFamily="34" charset="0"/>
              <a:buChar char="–"/>
              <a:defRPr sz="1050"/>
            </a:lvl3pPr>
            <a:lvl4pPr>
              <a:spcAft>
                <a:spcPts val="400"/>
              </a:spcAft>
              <a:defRPr sz="1050"/>
            </a:lvl4pPr>
            <a:lvl5pPr>
              <a:spcAft>
                <a:spcPts val="400"/>
              </a:spcAf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a:xfrm>
            <a:off x="1591056" y="5486400"/>
            <a:ext cx="2286000" cy="731520"/>
          </a:xfrm>
        </p:spPr>
        <p:txBody>
          <a:bodyPr>
            <a:noAutofit/>
          </a:bodyPr>
          <a:lstStyle>
            <a:lvl1pPr marL="0" indent="0">
              <a:spcBef>
                <a:spcPts val="0"/>
              </a:spcBef>
              <a:spcAft>
                <a:spcPts val="0"/>
              </a:spcAft>
              <a:buNone/>
              <a:defRPr sz="1200"/>
            </a:lvl1pPr>
            <a:lvl2pPr marL="228600" indent="0">
              <a:spcBef>
                <a:spcPts val="0"/>
              </a:spcBef>
              <a:spcAft>
                <a:spcPts val="0"/>
              </a:spcAft>
              <a:buNone/>
              <a:defRPr sz="1200"/>
            </a:lvl2pPr>
            <a:lvl3pPr marL="463550" indent="0">
              <a:spcBef>
                <a:spcPts val="0"/>
              </a:spcBef>
              <a:spcAft>
                <a:spcPts val="0"/>
              </a:spcAft>
              <a:buNone/>
              <a:defRPr sz="1200"/>
            </a:lvl3pPr>
            <a:lvl4pPr marL="685800" indent="0">
              <a:spcBef>
                <a:spcPts val="0"/>
              </a:spcBef>
              <a:spcAft>
                <a:spcPts val="0"/>
              </a:spcAft>
              <a:buNone/>
              <a:defRPr sz="1200"/>
            </a:lvl4pPr>
            <a:lvl5pPr marL="976313" indent="0">
              <a:spcBef>
                <a:spcPts val="0"/>
              </a:spcBef>
              <a:spcAft>
                <a:spcPts val="0"/>
              </a:spcAft>
              <a:buNone/>
              <a:defRPr sz="1200"/>
            </a:lvl5pPr>
          </a:lstStyle>
          <a:p>
            <a:pPr lvl="0"/>
            <a:r>
              <a:rPr lang="en-US"/>
              <a:t>Click to edit Master text styles</a:t>
            </a:r>
          </a:p>
        </p:txBody>
      </p:sp>
    </p:spTree>
    <p:extLst>
      <p:ext uri="{BB962C8B-B14F-4D97-AF65-F5344CB8AC3E}">
        <p14:creationId xmlns:p14="http://schemas.microsoft.com/office/powerpoint/2010/main" val="1698557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Rectangle 2"/>
          <p:cNvSpPr/>
          <p:nvPr userDrawn="1"/>
        </p:nvSpPr>
        <p:spPr>
          <a:xfrm>
            <a:off x="0" y="0"/>
            <a:ext cx="9144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 name="Title 1"/>
          <p:cNvSpPr>
            <a:spLocks noGrp="1"/>
          </p:cNvSpPr>
          <p:nvPr>
            <p:ph type="title"/>
          </p:nvPr>
        </p:nvSpPr>
        <p:spPr>
          <a:xfrm>
            <a:off x="457200" y="1097280"/>
            <a:ext cx="7040880" cy="1005840"/>
          </a:xfrm>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457199" y="2374665"/>
            <a:ext cx="3383280" cy="1463040"/>
          </a:xfrm>
        </p:spPr>
        <p:txBody>
          <a:bodyPr>
            <a:noAutofit/>
          </a:bodyPr>
          <a:lstStyle>
            <a:lvl1pPr marL="0" indent="0">
              <a:spcBef>
                <a:spcPts val="0"/>
              </a:spcBef>
              <a:spcAft>
                <a:spcPts val="0"/>
              </a:spcAft>
              <a:buNone/>
              <a:defRPr b="0">
                <a:solidFill>
                  <a:schemeClr val="bg1"/>
                </a:solidFill>
              </a:defRPr>
            </a:lvl1pPr>
            <a:lvl2pPr marL="228600" indent="0">
              <a:spcBef>
                <a:spcPts val="0"/>
              </a:spcBef>
              <a:spcAft>
                <a:spcPts val="0"/>
              </a:spcAft>
              <a:buNone/>
              <a:defRPr>
                <a:solidFill>
                  <a:schemeClr val="bg1"/>
                </a:solidFill>
              </a:defRPr>
            </a:lvl2pPr>
            <a:lvl3pPr marL="463550" indent="0">
              <a:spcBef>
                <a:spcPts val="0"/>
              </a:spcBef>
              <a:spcAft>
                <a:spcPts val="0"/>
              </a:spcAft>
              <a:buNone/>
              <a:defRPr>
                <a:solidFill>
                  <a:schemeClr val="bg1"/>
                </a:solidFill>
              </a:defRPr>
            </a:lvl3pPr>
            <a:lvl4pPr marL="685800" indent="0">
              <a:spcBef>
                <a:spcPts val="0"/>
              </a:spcBef>
              <a:spcAft>
                <a:spcPts val="0"/>
              </a:spcAft>
              <a:buNone/>
              <a:defRPr>
                <a:solidFill>
                  <a:schemeClr val="bg1"/>
                </a:solidFill>
              </a:defRPr>
            </a:lvl4pPr>
            <a:lvl5pPr marL="976313" indent="0">
              <a:spcBef>
                <a:spcPts val="0"/>
              </a:spcBef>
              <a:spcAft>
                <a:spcPts val="0"/>
              </a:spcAft>
              <a:buNone/>
              <a:defRPr>
                <a:solidFill>
                  <a:schemeClr val="bg1"/>
                </a:solidFill>
              </a:defRPr>
            </a:lvl5pPr>
          </a:lstStyle>
          <a:p>
            <a:pPr lvl="0"/>
            <a:r>
              <a:rPr lang="en-US"/>
              <a:t>Click to edit Master text styles</a:t>
            </a:r>
          </a:p>
        </p:txBody>
      </p:sp>
      <p:sp>
        <p:nvSpPr>
          <p:cNvPr id="7" name="Text Placeholder 6"/>
          <p:cNvSpPr>
            <a:spLocks noGrp="1"/>
          </p:cNvSpPr>
          <p:nvPr>
            <p:ph type="body" sz="quarter" idx="11"/>
          </p:nvPr>
        </p:nvSpPr>
        <p:spPr>
          <a:xfrm>
            <a:off x="4114800" y="2374665"/>
            <a:ext cx="3383280" cy="1463040"/>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952630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inal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0" y="2628612"/>
            <a:ext cx="5486400" cy="1600777"/>
          </a:xfrm>
          <a:prstGeom prst="rect">
            <a:avLst/>
          </a:prstGeom>
        </p:spPr>
      </p:pic>
    </p:spTree>
    <p:extLst>
      <p:ext uri="{BB962C8B-B14F-4D97-AF65-F5344CB8AC3E}">
        <p14:creationId xmlns:p14="http://schemas.microsoft.com/office/powerpoint/2010/main" val="3792511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inal Blu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28800" y="2630978"/>
            <a:ext cx="5486400" cy="1596044"/>
          </a:xfrm>
          <a:prstGeom prst="rect">
            <a:avLst/>
          </a:prstGeom>
        </p:spPr>
      </p:pic>
    </p:spTree>
    <p:extLst>
      <p:ext uri="{BB962C8B-B14F-4D97-AF65-F5344CB8AC3E}">
        <p14:creationId xmlns:p14="http://schemas.microsoft.com/office/powerpoint/2010/main" val="116184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00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Callout">
    <p:spTree>
      <p:nvGrpSpPr>
        <p:cNvPr id="1" name=""/>
        <p:cNvGrpSpPr/>
        <p:nvPr/>
      </p:nvGrpSpPr>
      <p:grpSpPr>
        <a:xfrm>
          <a:off x="0" y="0"/>
          <a:ext cx="0" cy="0"/>
          <a:chOff x="0" y="0"/>
          <a:chExt cx="0" cy="0"/>
        </a:xfrm>
      </p:grpSpPr>
      <p:sp>
        <p:nvSpPr>
          <p:cNvPr id="8" name="Rectangle 7"/>
          <p:cNvSpPr/>
          <p:nvPr userDrawn="1"/>
        </p:nvSpPr>
        <p:spPr>
          <a:xfrm>
            <a:off x="0" y="0"/>
            <a:ext cx="2468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651760" y="228600"/>
            <a:ext cx="6309360" cy="100584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669678" y="1344295"/>
            <a:ext cx="6291442" cy="153118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0"/>
            <a:ext cx="2468880" cy="6217920"/>
          </a:xfrm>
        </p:spPr>
        <p:txBody>
          <a:bodyPr lIns="91440" rIns="91440" anchor="ctr">
            <a:noAutofit/>
          </a:bodyPr>
          <a:lstStyle>
            <a:lvl1pPr marL="0" indent="0" algn="ctr">
              <a:buNone/>
              <a:defRPr sz="2000">
                <a:solidFill>
                  <a:schemeClr val="bg1"/>
                </a:solidFill>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Tree>
    <p:extLst>
      <p:ext uri="{BB962C8B-B14F-4D97-AF65-F5344CB8AC3E}">
        <p14:creationId xmlns:p14="http://schemas.microsoft.com/office/powerpoint/2010/main" val="386328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59436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6035040" y="228600"/>
            <a:ext cx="2926080" cy="1097280"/>
          </a:xfrm>
        </p:spPr>
        <p:txBody>
          <a:bodyPr anchor="b"/>
          <a:lstStyle>
            <a:lvl1pPr>
              <a:defRPr sz="32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0"/>
          </p:nvPr>
        </p:nvSpPr>
        <p:spPr>
          <a:xfrm>
            <a:off x="201110" y="228598"/>
            <a:ext cx="5508314" cy="60049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
        <p:nvSpPr>
          <p:cNvPr id="14" name="Text Placeholder 13"/>
          <p:cNvSpPr>
            <a:spLocks noGrp="1"/>
          </p:cNvSpPr>
          <p:nvPr>
            <p:ph type="body" sz="quarter" idx="11"/>
          </p:nvPr>
        </p:nvSpPr>
        <p:spPr>
          <a:xfrm>
            <a:off x="6035041" y="1460499"/>
            <a:ext cx="2926398" cy="47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8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566160" y="1550484"/>
            <a:ext cx="512064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457199" y="1550988"/>
            <a:ext cx="2899317" cy="415498"/>
          </a:xfrm>
        </p:spPr>
        <p:txBody>
          <a:bodyPr/>
          <a:lstStyle>
            <a:lvl1pPr marL="0" indent="0">
              <a:buNone/>
              <a:defRPr sz="2000">
                <a:solidFill>
                  <a:schemeClr val="tx1"/>
                </a:solidFill>
                <a:latin typeface="+mj-lt"/>
              </a:defRPr>
            </a:lvl1pPr>
          </a:lstStyle>
          <a:p>
            <a:pPr lvl="0"/>
            <a:endParaRPr lang="en-US" dirty="0"/>
          </a:p>
        </p:txBody>
      </p:sp>
    </p:spTree>
    <p:extLst>
      <p:ext uri="{BB962C8B-B14F-4D97-AF65-F5344CB8AC3E}">
        <p14:creationId xmlns:p14="http://schemas.microsoft.com/office/powerpoint/2010/main" val="182770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Text Box">
    <p:spTree>
      <p:nvGrpSpPr>
        <p:cNvPr id="1" name=""/>
        <p:cNvGrpSpPr/>
        <p:nvPr/>
      </p:nvGrpSpPr>
      <p:grpSpPr>
        <a:xfrm>
          <a:off x="0" y="0"/>
          <a:ext cx="0" cy="0"/>
          <a:chOff x="0" y="0"/>
          <a:chExt cx="0" cy="0"/>
        </a:xfrm>
      </p:grpSpPr>
      <p:sp>
        <p:nvSpPr>
          <p:cNvPr id="5" name="Rectangle 4"/>
          <p:cNvSpPr/>
          <p:nvPr userDrawn="1"/>
        </p:nvSpPr>
        <p:spPr bwMode="gray">
          <a:xfrm>
            <a:off x="0" y="1314448"/>
            <a:ext cx="91440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3154680" y="1783080"/>
            <a:ext cx="5532120" cy="4343400"/>
          </a:xfrm>
          <a:solidFill>
            <a:schemeClr val="bg1"/>
          </a:solidFill>
        </p:spPr>
        <p:txBody>
          <a:bodyPr anchor="ctr">
            <a:noAutofit/>
          </a:bodyPr>
          <a:lstStyle>
            <a:lvl1pPr marL="0" indent="0" algn="ctr">
              <a:buNone/>
              <a:defRPr sz="4000">
                <a:solidFill>
                  <a:schemeClr val="bg2">
                    <a:lumMod val="40000"/>
                    <a:lumOff val="60000"/>
                  </a:schemeClr>
                </a:solidFill>
              </a:defRPr>
            </a:lvl1pPr>
          </a:lstStyle>
          <a:p>
            <a:endParaRPr lang="en-US" dirty="0"/>
          </a:p>
        </p:txBody>
      </p:sp>
      <p:sp>
        <p:nvSpPr>
          <p:cNvPr id="7" name="Content Placeholder 6"/>
          <p:cNvSpPr>
            <a:spLocks noGrp="1"/>
          </p:cNvSpPr>
          <p:nvPr>
            <p:ph sz="quarter" idx="11"/>
          </p:nvPr>
        </p:nvSpPr>
        <p:spPr>
          <a:xfrm>
            <a:off x="457200" y="1399032"/>
            <a:ext cx="2578608" cy="47274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3154680" y="1399032"/>
            <a:ext cx="5532120" cy="318549"/>
          </a:xfrm>
          <a:solidFill>
            <a:schemeClr val="bg1"/>
          </a:solidFill>
        </p:spPr>
        <p:txBody>
          <a:bodyPr lIns="91440" rIns="91440" anchor="ctr"/>
          <a:lstStyle>
            <a:lvl1pPr marL="0" indent="0">
              <a:buNone/>
              <a:defRPr>
                <a:solidFill>
                  <a:schemeClr val="tx2"/>
                </a:solidFill>
                <a:latin typeface="+mj-lt"/>
              </a:defRPr>
            </a:lvl1pPr>
          </a:lstStyle>
          <a:p>
            <a:pPr lvl="0"/>
            <a:endParaRPr lang="en-US" dirty="0"/>
          </a:p>
        </p:txBody>
      </p:sp>
    </p:spTree>
    <p:extLst>
      <p:ext uri="{BB962C8B-B14F-4D97-AF65-F5344CB8AC3E}">
        <p14:creationId xmlns:p14="http://schemas.microsoft.com/office/powerpoint/2010/main" val="293700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Table o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371600"/>
            <a:ext cx="8229600" cy="320040"/>
          </a:xfrm>
        </p:spPr>
        <p:txBody>
          <a:bodyPr/>
          <a:lstStyle>
            <a:lvl1pPr marL="0" indent="0">
              <a:buNone/>
              <a:defRPr>
                <a:solidFill>
                  <a:schemeClr val="tx2"/>
                </a:solidFill>
                <a:latin typeface="+mj-lt"/>
              </a:defRPr>
            </a:lvl1pPr>
          </a:lstStyle>
          <a:p>
            <a:pPr lvl="0"/>
            <a:endParaRPr lang="en-US" dirty="0"/>
          </a:p>
        </p:txBody>
      </p:sp>
      <p:sp>
        <p:nvSpPr>
          <p:cNvPr id="8" name="Content Placeholder 7"/>
          <p:cNvSpPr>
            <a:spLocks noGrp="1"/>
          </p:cNvSpPr>
          <p:nvPr>
            <p:ph sz="quarter" idx="11"/>
          </p:nvPr>
        </p:nvSpPr>
        <p:spPr>
          <a:xfrm>
            <a:off x="457200" y="1783080"/>
            <a:ext cx="8229600" cy="4297680"/>
          </a:xfrm>
        </p:spPr>
        <p:txBody>
          <a:bodyPr anchor="ctr">
            <a:noAutofit/>
          </a:bodyPr>
          <a:lstStyle>
            <a:lvl1pPr marL="0" indent="0" algn="ctr">
              <a:buNone/>
              <a:defRPr sz="2800">
                <a:solidFill>
                  <a:schemeClr val="bg1">
                    <a:lumMod val="65000"/>
                  </a:schemeClr>
                </a:solidFill>
              </a:defRPr>
            </a:lvl1pPr>
          </a:lstStyle>
          <a:p>
            <a:pPr lvl="0"/>
            <a:endParaRPr lang="en-US" dirty="0"/>
          </a:p>
        </p:txBody>
      </p:sp>
    </p:spTree>
    <p:extLst>
      <p:ext uri="{BB962C8B-B14F-4D97-AF65-F5344CB8AC3E}">
        <p14:creationId xmlns:p14="http://schemas.microsoft.com/office/powerpoint/2010/main" val="296601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444752"/>
            <a:ext cx="914400" cy="1143000"/>
          </a:xfrm>
          <a:solidFill>
            <a:schemeClr val="bg1">
              <a:lumMod val="95000"/>
            </a:schemeClr>
          </a:solidFill>
        </p:spPr>
        <p:txBody>
          <a:bodyPr anchor="ctr">
            <a:noAutofit/>
          </a:bodyPr>
          <a:lstStyle>
            <a:lvl1pPr marL="0" indent="0" algn="ctr">
              <a:buNone/>
              <a:defRPr sz="2000">
                <a:solidFill>
                  <a:schemeClr val="bg1">
                    <a:lumMod val="50000"/>
                  </a:schemeClr>
                </a:solidFill>
              </a:defRPr>
            </a:lvl1pPr>
          </a:lstStyle>
          <a:p>
            <a:endParaRPr lang="en-US" dirty="0"/>
          </a:p>
        </p:txBody>
      </p:sp>
      <p:sp>
        <p:nvSpPr>
          <p:cNvPr id="6" name="Text Placeholder 5"/>
          <p:cNvSpPr>
            <a:spLocks noGrp="1"/>
          </p:cNvSpPr>
          <p:nvPr>
            <p:ph type="body" sz="quarter" idx="11"/>
          </p:nvPr>
        </p:nvSpPr>
        <p:spPr>
          <a:xfrm>
            <a:off x="1560513" y="1444626"/>
            <a:ext cx="7126287" cy="3657600"/>
          </a:xfrm>
        </p:spPr>
        <p:txBody>
          <a:bodyPr>
            <a:noAutofit/>
          </a:bodyPr>
          <a:lstStyle>
            <a:lvl1pPr marL="0" indent="0">
              <a:spcBef>
                <a:spcPts val="0"/>
              </a:spcBef>
              <a:buNone/>
              <a:defRPr sz="1050"/>
            </a:lvl1pPr>
            <a:lvl2pPr marL="457200" indent="-228600">
              <a:spcAft>
                <a:spcPts val="400"/>
              </a:spcAft>
              <a:buClr>
                <a:schemeClr val="accent2"/>
              </a:buClr>
              <a:buFont typeface="Calibri Light" panose="020F0302020204030204" pitchFamily="34" charset="0"/>
              <a:buChar char="»"/>
              <a:defRPr sz="1050"/>
            </a:lvl2pPr>
            <a:lvl3pPr marL="692150" indent="-228600">
              <a:spcAft>
                <a:spcPts val="400"/>
              </a:spcAft>
              <a:buFont typeface="Calibri Light" panose="020F0302020204030204" pitchFamily="34" charset="0"/>
              <a:buChar char="–"/>
              <a:defRPr sz="1050"/>
            </a:lvl3pPr>
            <a:lvl4pPr>
              <a:spcAft>
                <a:spcPts val="400"/>
              </a:spcAft>
              <a:defRPr sz="1050"/>
            </a:lvl4pPr>
            <a:lvl5pPr>
              <a:spcAft>
                <a:spcPts val="4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1591056" y="5486400"/>
            <a:ext cx="2286000" cy="731520"/>
          </a:xfrm>
        </p:spPr>
        <p:txBody>
          <a:bodyPr>
            <a:noAutofit/>
          </a:bodyPr>
          <a:lstStyle>
            <a:lvl1pPr marL="0" indent="0">
              <a:spcBef>
                <a:spcPts val="0"/>
              </a:spcBef>
              <a:spcAft>
                <a:spcPts val="0"/>
              </a:spcAft>
              <a:buNone/>
              <a:defRPr sz="1200"/>
            </a:lvl1pPr>
            <a:lvl2pPr marL="228600" indent="0">
              <a:spcBef>
                <a:spcPts val="0"/>
              </a:spcBef>
              <a:spcAft>
                <a:spcPts val="0"/>
              </a:spcAft>
              <a:buNone/>
              <a:defRPr sz="1200"/>
            </a:lvl2pPr>
            <a:lvl3pPr marL="463550" indent="0">
              <a:spcBef>
                <a:spcPts val="0"/>
              </a:spcBef>
              <a:spcAft>
                <a:spcPts val="0"/>
              </a:spcAft>
              <a:buNone/>
              <a:defRPr sz="1200"/>
            </a:lvl3pPr>
            <a:lvl4pPr marL="685800" indent="0">
              <a:spcBef>
                <a:spcPts val="0"/>
              </a:spcBef>
              <a:spcAft>
                <a:spcPts val="0"/>
              </a:spcAft>
              <a:buNone/>
              <a:defRPr sz="1200"/>
            </a:lvl4pPr>
            <a:lvl5pPr marL="976313" indent="0">
              <a:spcBef>
                <a:spcPts val="0"/>
              </a:spcBef>
              <a:spcAft>
                <a:spcPts val="0"/>
              </a:spcAft>
              <a:buNone/>
              <a:defRPr sz="1200"/>
            </a:lvl5pPr>
          </a:lstStyle>
          <a:p>
            <a:pPr lvl="0"/>
            <a:endParaRPr lang="en-US" dirty="0"/>
          </a:p>
        </p:txBody>
      </p:sp>
    </p:spTree>
    <p:extLst>
      <p:ext uri="{BB962C8B-B14F-4D97-AF65-F5344CB8AC3E}">
        <p14:creationId xmlns:p14="http://schemas.microsoft.com/office/powerpoint/2010/main" val="426747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Rectangle 2"/>
          <p:cNvSpPr/>
          <p:nvPr userDrawn="1"/>
        </p:nvSpPr>
        <p:spPr>
          <a:xfrm>
            <a:off x="0" y="0"/>
            <a:ext cx="9144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 name="Title 1"/>
          <p:cNvSpPr>
            <a:spLocks noGrp="1"/>
          </p:cNvSpPr>
          <p:nvPr>
            <p:ph type="title"/>
          </p:nvPr>
        </p:nvSpPr>
        <p:spPr>
          <a:xfrm>
            <a:off x="457200" y="1097280"/>
            <a:ext cx="7040880" cy="1005840"/>
          </a:xfrm>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457199" y="2374665"/>
            <a:ext cx="3383280" cy="1463040"/>
          </a:xfrm>
        </p:spPr>
        <p:txBody>
          <a:bodyPr>
            <a:noAutofit/>
          </a:bodyPr>
          <a:lstStyle>
            <a:lvl1pPr marL="0" indent="0">
              <a:spcBef>
                <a:spcPts val="0"/>
              </a:spcBef>
              <a:spcAft>
                <a:spcPts val="0"/>
              </a:spcAft>
              <a:buNone/>
              <a:defRPr b="0">
                <a:solidFill>
                  <a:schemeClr val="bg1"/>
                </a:solidFill>
              </a:defRPr>
            </a:lvl1pPr>
            <a:lvl2pPr marL="228600" indent="0">
              <a:spcBef>
                <a:spcPts val="0"/>
              </a:spcBef>
              <a:spcAft>
                <a:spcPts val="0"/>
              </a:spcAft>
              <a:buNone/>
              <a:defRPr>
                <a:solidFill>
                  <a:schemeClr val="bg1"/>
                </a:solidFill>
              </a:defRPr>
            </a:lvl2pPr>
            <a:lvl3pPr marL="463550" indent="0">
              <a:spcBef>
                <a:spcPts val="0"/>
              </a:spcBef>
              <a:spcAft>
                <a:spcPts val="0"/>
              </a:spcAft>
              <a:buNone/>
              <a:defRPr>
                <a:solidFill>
                  <a:schemeClr val="bg1"/>
                </a:solidFill>
              </a:defRPr>
            </a:lvl3pPr>
            <a:lvl4pPr marL="685800" indent="0">
              <a:spcBef>
                <a:spcPts val="0"/>
              </a:spcBef>
              <a:spcAft>
                <a:spcPts val="0"/>
              </a:spcAft>
              <a:buNone/>
              <a:defRPr>
                <a:solidFill>
                  <a:schemeClr val="bg1"/>
                </a:solidFill>
              </a:defRPr>
            </a:lvl4pPr>
            <a:lvl5pPr marL="976313" indent="0">
              <a:spcBef>
                <a:spcPts val="0"/>
              </a:spcBef>
              <a:spcAft>
                <a:spcPts val="0"/>
              </a:spcAft>
              <a:buNone/>
              <a:defRPr>
                <a:solidFill>
                  <a:schemeClr val="bg1"/>
                </a:solidFill>
              </a:defRPr>
            </a:lvl5pPr>
          </a:lstStyle>
          <a:p>
            <a:pPr lvl="0"/>
            <a:endParaRPr lang="en-US" dirty="0"/>
          </a:p>
        </p:txBody>
      </p:sp>
      <p:sp>
        <p:nvSpPr>
          <p:cNvPr id="7" name="Text Placeholder 6"/>
          <p:cNvSpPr>
            <a:spLocks noGrp="1"/>
          </p:cNvSpPr>
          <p:nvPr>
            <p:ph type="body" sz="quarter" idx="11"/>
          </p:nvPr>
        </p:nvSpPr>
        <p:spPr>
          <a:xfrm>
            <a:off x="4114800" y="2374665"/>
            <a:ext cx="3383280" cy="1463040"/>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216065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2628612"/>
            <a:ext cx="5486400" cy="1600777"/>
          </a:xfrm>
          <a:prstGeom prst="rect">
            <a:avLst/>
          </a:prstGeom>
        </p:spPr>
      </p:pic>
    </p:spTree>
    <p:extLst>
      <p:ext uri="{BB962C8B-B14F-4D97-AF65-F5344CB8AC3E}">
        <p14:creationId xmlns:p14="http://schemas.microsoft.com/office/powerpoint/2010/main" val="4575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413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Blu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2630978"/>
            <a:ext cx="5486400" cy="1596044"/>
          </a:xfrm>
          <a:prstGeom prst="rect">
            <a:avLst/>
          </a:prstGeom>
        </p:spPr>
      </p:pic>
    </p:spTree>
    <p:extLst>
      <p:ext uri="{BB962C8B-B14F-4D97-AF65-F5344CB8AC3E}">
        <p14:creationId xmlns:p14="http://schemas.microsoft.com/office/powerpoint/2010/main" val="234514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208E0-91BC-419C-B575-3E77E7F343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38" y="935016"/>
            <a:ext cx="9144000" cy="3765408"/>
          </a:xfrm>
          <a:prstGeom prst="rect">
            <a:avLst/>
          </a:prstGeom>
        </p:spPr>
      </p:pic>
      <p:sp>
        <p:nvSpPr>
          <p:cNvPr id="2" name="Title 1"/>
          <p:cNvSpPr>
            <a:spLocks noGrp="1"/>
          </p:cNvSpPr>
          <p:nvPr>
            <p:ph type="ctrTitle"/>
          </p:nvPr>
        </p:nvSpPr>
        <p:spPr>
          <a:xfrm>
            <a:off x="685800" y="2157984"/>
            <a:ext cx="7772400" cy="2387600"/>
          </a:xfrm>
        </p:spPr>
        <p:txBody>
          <a:bodyPr anchor="b">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4663440"/>
            <a:ext cx="7772400" cy="1280160"/>
          </a:xfrm>
        </p:spPr>
        <p:txBody>
          <a:bodyPr>
            <a:no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Tree>
    <p:extLst>
      <p:ext uri="{BB962C8B-B14F-4D97-AF65-F5344CB8AC3E}">
        <p14:creationId xmlns:p14="http://schemas.microsoft.com/office/powerpoint/2010/main" val="2402275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685800" y="4999476"/>
            <a:ext cx="7772400" cy="1280160"/>
          </a:xfrm>
        </p:spPr>
        <p:txBody>
          <a:bodyPr>
            <a:noAutofit/>
          </a:bodyPr>
          <a:lstStyle>
            <a:lvl1pPr marL="0" indent="0" algn="l">
              <a:spcBef>
                <a:spcPts val="0"/>
              </a:spcBef>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
        <p:nvSpPr>
          <p:cNvPr id="2" name="Title 1"/>
          <p:cNvSpPr>
            <a:spLocks noGrp="1"/>
          </p:cNvSpPr>
          <p:nvPr>
            <p:ph type="ctrTitle"/>
          </p:nvPr>
        </p:nvSpPr>
        <p:spPr bwMode="gray">
          <a:xfrm>
            <a:off x="685800" y="2157984"/>
            <a:ext cx="7772400" cy="2387600"/>
          </a:xfrm>
        </p:spPr>
        <p:txBody>
          <a:bodyPr anchor="b">
            <a:noAutofit/>
          </a:bodyPr>
          <a:lstStyle>
            <a:lvl1pPr algn="l">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1223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685800" y="4663440"/>
            <a:ext cx="7772400" cy="1280160"/>
          </a:xfrm>
        </p:spPr>
        <p:txBody>
          <a:bodyPr>
            <a:noAutofit/>
          </a:bodyPr>
          <a:lstStyle>
            <a:lvl1pPr marL="0" indent="0" algn="l">
              <a:spcBef>
                <a:spcPts val="0"/>
              </a:spcBef>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Tree>
    <p:extLst>
      <p:ext uri="{BB962C8B-B14F-4D97-AF65-F5344CB8AC3E}">
        <p14:creationId xmlns:p14="http://schemas.microsoft.com/office/powerpoint/2010/main" val="2693902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4442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w/Lead Line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3"/>
          <p:cNvSpPr>
            <a:spLocks noGrp="1"/>
          </p:cNvSpPr>
          <p:nvPr>
            <p:ph type="body" sz="quarter" idx="10"/>
          </p:nvPr>
        </p:nvSpPr>
        <p:spPr bwMode="gray">
          <a:xfrm>
            <a:off x="457200" y="1080000"/>
            <a:ext cx="8229600" cy="1531188"/>
          </a:xfrm>
        </p:spPr>
        <p:txBody>
          <a:bodyPr>
            <a:spAutoFit/>
          </a:bodyPr>
          <a:lstStyle>
            <a:lvl1pPr marL="0" indent="0">
              <a:buNone/>
              <a:defRPr/>
            </a:lvl1pPr>
            <a:lvl2pPr marL="234950" indent="-228600">
              <a:buClr>
                <a:schemeClr val="accent2"/>
              </a:buClr>
              <a:buFont typeface="Calibri Light" panose="020F0302020204030204" pitchFamily="34" charset="0"/>
              <a:buChar char="»"/>
              <a:defRPr/>
            </a:lvl2pPr>
            <a:lvl3pPr marL="457200" indent="-228600">
              <a:buFont typeface="Arial" panose="020B0604020202020204" pitchFamily="34" charset="0"/>
              <a:buChar char="•"/>
              <a:defRPr/>
            </a:lvl3pPr>
            <a:lvl4pPr marL="692150" indent="-228600">
              <a:buFont typeface="Calibri Light" panose="020F0302020204030204" pitchFamily="34" charset="0"/>
              <a:buChar char="–"/>
              <a:defRPr/>
            </a:lvl4pPr>
            <a:lvl5pPr marL="914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71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w/Sub-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Text Placeholder 3"/>
          <p:cNvSpPr>
            <a:spLocks noGrp="1"/>
          </p:cNvSpPr>
          <p:nvPr>
            <p:ph type="body" sz="quarter" idx="10"/>
          </p:nvPr>
        </p:nvSpPr>
        <p:spPr bwMode="gray">
          <a:xfrm>
            <a:off x="457200" y="1080000"/>
            <a:ext cx="8229600" cy="640080"/>
          </a:xfrm>
        </p:spPr>
        <p:txBody>
          <a:bodyPr>
            <a:noAutofit/>
          </a:bodyPr>
          <a:lstStyle>
            <a:lvl1pPr marL="0" indent="0">
              <a:buNone/>
              <a:defRPr sz="1800">
                <a:solidFill>
                  <a:schemeClr val="tx1"/>
                </a:solidFill>
                <a:latin typeface="+mj-lt"/>
              </a:defRPr>
            </a:lvl1pPr>
            <a:lvl2pPr marL="228600" indent="0">
              <a:buNone/>
              <a:defRPr/>
            </a:lvl2pPr>
            <a:lvl3pPr marL="463550" indent="0">
              <a:buNone/>
              <a:defRPr/>
            </a:lvl3pPr>
            <a:lvl4pPr marL="685800" indent="0">
              <a:buNone/>
              <a:defRPr/>
            </a:lvl4pPr>
            <a:lvl5pPr marL="976313" indent="0">
              <a:buNone/>
              <a:defRPr/>
            </a:lvl5pPr>
          </a:lstStyle>
          <a:p>
            <a:pPr lvl="0"/>
            <a:r>
              <a:rPr lang="en-US"/>
              <a:t>Click to edit Master text styles</a:t>
            </a:r>
          </a:p>
        </p:txBody>
      </p:sp>
      <p:sp>
        <p:nvSpPr>
          <p:cNvPr id="8" name="Content Placeholder 7"/>
          <p:cNvSpPr>
            <a:spLocks noGrp="1"/>
          </p:cNvSpPr>
          <p:nvPr>
            <p:ph sz="quarter" idx="11"/>
          </p:nvPr>
        </p:nvSpPr>
        <p:spPr bwMode="gray">
          <a:xfrm>
            <a:off x="457200" y="1800000"/>
            <a:ext cx="82296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796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Ref idx="1001">
        <a:schemeClr val="bg1"/>
      </p:bgRef>
    </p:bg>
    <p:spTree>
      <p:nvGrpSpPr>
        <p:cNvPr id="1" name=""/>
        <p:cNvGrpSpPr/>
        <p:nvPr/>
      </p:nvGrpSpPr>
      <p:grpSpPr>
        <a:xfrm>
          <a:off x="0" y="0"/>
          <a:ext cx="0" cy="0"/>
          <a:chOff x="0" y="0"/>
          <a:chExt cx="0" cy="0"/>
        </a:xfrm>
      </p:grpSpPr>
      <p:pic>
        <p:nvPicPr>
          <p:cNvPr id="2050" name="Picture 2" descr="Default Alternative Text"/>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8100" y="-28009"/>
            <a:ext cx="9201150" cy="42610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bwMode="ltGray">
          <a:xfrm>
            <a:off x="-22860" y="-28009"/>
            <a:ext cx="9166860" cy="426104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bwMode="ltGray">
          <a:xfrm>
            <a:off x="-22860" y="3414649"/>
            <a:ext cx="9166860" cy="818388"/>
          </a:xfrm>
          <a:prstGeom prst="rect">
            <a:avLst/>
          </a:prstGeom>
          <a:solidFill>
            <a:srgbClr val="00963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a:xfrm>
            <a:off x="685800" y="2157984"/>
            <a:ext cx="7772400" cy="2011680"/>
          </a:xfr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bwMode="gray">
          <a:xfrm>
            <a:off x="685800" y="4370832"/>
            <a:ext cx="7772400" cy="131673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5666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op Slide Blue">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bwMode="gray">
          <a:xfrm>
            <a:off x="457200" y="1143000"/>
            <a:ext cx="8229600" cy="45720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830600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p Slide Green">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bwMode="gray">
          <a:xfrm>
            <a:off x="457200" y="1143000"/>
            <a:ext cx="8229600" cy="4572000"/>
          </a:xfrm>
        </p:spPr>
        <p:txBody>
          <a:bodyPr anchor="ctr"/>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008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Lead Lin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325880"/>
            <a:ext cx="8229600" cy="1531188"/>
          </a:xfrm>
        </p:spPr>
        <p:txBody>
          <a:bodyPr>
            <a:spAutoFit/>
          </a:bodyPr>
          <a:lstStyle>
            <a:lvl1pPr marL="0" indent="0">
              <a:buNone/>
              <a:defRPr/>
            </a:lvl1pPr>
            <a:lvl2pPr marL="234950" indent="-228600">
              <a:buClr>
                <a:schemeClr val="accent2"/>
              </a:buClr>
              <a:buFont typeface="Calibri Light" panose="020F0302020204030204" pitchFamily="34" charset="0"/>
              <a:buChar char="»"/>
              <a:defRPr/>
            </a:lvl2pPr>
            <a:lvl3pPr marL="457200" indent="-228600">
              <a:buFont typeface="Arial" panose="020B0604020202020204" pitchFamily="34" charset="0"/>
              <a:buChar char="•"/>
              <a:defRPr/>
            </a:lvl3pPr>
            <a:lvl4pPr marL="692150" indent="-228600">
              <a:buFont typeface="Calibri Light" panose="020F0302020204030204" pitchFamily="34" charset="0"/>
              <a:buChar char="–"/>
              <a:defRPr/>
            </a:lvl4pPr>
            <a:lvl5pPr marL="914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7443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Content Placeholder 2"/>
          <p:cNvSpPr>
            <a:spLocks noGrp="1"/>
          </p:cNvSpPr>
          <p:nvPr>
            <p:ph sz="half" idx="1"/>
          </p:nvPr>
        </p:nvSpPr>
        <p:spPr bwMode="gray">
          <a:xfrm>
            <a:off x="457200" y="10800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800600" y="10800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353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228600"/>
            <a:ext cx="8138160" cy="752475"/>
          </a:xfrm>
        </p:spPr>
        <p:txBody>
          <a:bodyPr/>
          <a:lstStyle/>
          <a:p>
            <a:r>
              <a:rPr lang="en-US"/>
              <a:t>Click to edit Master title style</a:t>
            </a:r>
            <a:endParaRPr lang="en-US" dirty="0"/>
          </a:p>
        </p:txBody>
      </p:sp>
      <p:sp>
        <p:nvSpPr>
          <p:cNvPr id="3" name="Text Placeholder 2"/>
          <p:cNvSpPr>
            <a:spLocks noGrp="1"/>
          </p:cNvSpPr>
          <p:nvPr>
            <p:ph type="body" idx="1"/>
          </p:nvPr>
        </p:nvSpPr>
        <p:spPr bwMode="gray">
          <a:xfrm>
            <a:off x="457200" y="108000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bwMode="gray">
          <a:xfrm>
            <a:off x="457200" y="1800000"/>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709160" y="108000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gray">
          <a:xfrm>
            <a:off x="4709160" y="1800000"/>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6778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604680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634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Callout">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ltGray">
          <a:xfrm>
            <a:off x="0" y="0"/>
            <a:ext cx="2468880" cy="6858000"/>
          </a:xfrm>
          <a:prstGeom prst="rect">
            <a:avLst/>
          </a:prstGeom>
          <a:solidFill>
            <a:srgbClr val="1F8BCB"/>
          </a:solidFill>
          <a:ln>
            <a:solidFill>
              <a:srgbClr val="1F8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a:xfrm>
            <a:off x="2651760" y="228600"/>
            <a:ext cx="6309360" cy="790575"/>
          </a:xfrm>
        </p:spPr>
        <p:txBody>
          <a:bodyPr anchor="t" anchorCtr="0"/>
          <a:lstStyle>
            <a:lvl1pPr>
              <a:defRPr sz="3200"/>
            </a:lvl1pPr>
          </a:lstStyle>
          <a:p>
            <a:r>
              <a:rPr lang="en-US"/>
              <a:t>Click to edit Master title style</a:t>
            </a:r>
            <a:endParaRPr lang="en-US" dirty="0"/>
          </a:p>
        </p:txBody>
      </p:sp>
      <p:sp>
        <p:nvSpPr>
          <p:cNvPr id="3" name="Content Placeholder 2"/>
          <p:cNvSpPr>
            <a:spLocks noGrp="1"/>
          </p:cNvSpPr>
          <p:nvPr>
            <p:ph idx="1"/>
          </p:nvPr>
        </p:nvSpPr>
        <p:spPr bwMode="gray">
          <a:xfrm>
            <a:off x="2669678" y="1080000"/>
            <a:ext cx="6291442" cy="153118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0" y="0"/>
            <a:ext cx="2468880" cy="6217920"/>
          </a:xfrm>
        </p:spPr>
        <p:txBody>
          <a:bodyPr lIns="91440" rIns="91440" anchor="ctr">
            <a:noAutofit/>
          </a:bodyPr>
          <a:lstStyle>
            <a:lvl1pPr marL="0" indent="0" algn="ctr">
              <a:buNone/>
              <a:defRPr sz="2000">
                <a:solidFill>
                  <a:schemeClr val="bg1"/>
                </a:solidFill>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Tree>
    <p:extLst>
      <p:ext uri="{BB962C8B-B14F-4D97-AF65-F5344CB8AC3E}">
        <p14:creationId xmlns:p14="http://schemas.microsoft.com/office/powerpoint/2010/main" val="2486422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ltGray">
          <a:xfrm>
            <a:off x="0" y="0"/>
            <a:ext cx="59436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a:xfrm>
            <a:off x="6035040" y="228600"/>
            <a:ext cx="2926080" cy="1097280"/>
          </a:xfrm>
        </p:spPr>
        <p:txBody>
          <a:bodyPr anchor="t" anchorCtr="0"/>
          <a:lstStyle>
            <a:lvl1pPr>
              <a:defRPr sz="32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0"/>
          </p:nvPr>
        </p:nvSpPr>
        <p:spPr bwMode="gray">
          <a:xfrm>
            <a:off x="201110" y="228598"/>
            <a:ext cx="5508314" cy="60049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
        <p:nvSpPr>
          <p:cNvPr id="14" name="Text Placeholder 13"/>
          <p:cNvSpPr>
            <a:spLocks noGrp="1"/>
          </p:cNvSpPr>
          <p:nvPr>
            <p:ph type="body" sz="quarter" idx="11"/>
          </p:nvPr>
        </p:nvSpPr>
        <p:spPr bwMode="gray">
          <a:xfrm>
            <a:off x="6035041" y="1460499"/>
            <a:ext cx="2926398" cy="47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679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Call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p:cNvSpPr>
            <a:spLocks noGrp="1"/>
          </p:cNvSpPr>
          <p:nvPr>
            <p:ph sz="quarter" idx="10"/>
          </p:nvPr>
        </p:nvSpPr>
        <p:spPr bwMode="gray">
          <a:xfrm>
            <a:off x="3566160" y="1080000"/>
            <a:ext cx="512064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bwMode="gray">
          <a:xfrm>
            <a:off x="457199" y="1080000"/>
            <a:ext cx="2899317" cy="415498"/>
          </a:xfrm>
        </p:spPr>
        <p:txBody>
          <a:bodyPr/>
          <a:lstStyle>
            <a:lvl1pPr marL="0" indent="0">
              <a:buNone/>
              <a:defRPr sz="200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1362708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w/Text Box">
    <p:bg bwMode="gray">
      <p:bgRef idx="1001">
        <a:schemeClr val="bg1"/>
      </p:bgRef>
    </p:bg>
    <p:spTree>
      <p:nvGrpSpPr>
        <p:cNvPr id="1" name=""/>
        <p:cNvGrpSpPr/>
        <p:nvPr/>
      </p:nvGrpSpPr>
      <p:grpSpPr>
        <a:xfrm>
          <a:off x="0" y="0"/>
          <a:ext cx="0" cy="0"/>
          <a:chOff x="0" y="0"/>
          <a:chExt cx="0" cy="0"/>
        </a:xfrm>
      </p:grpSpPr>
      <p:sp>
        <p:nvSpPr>
          <p:cNvPr id="5" name="Rectangle 4"/>
          <p:cNvSpPr/>
          <p:nvPr/>
        </p:nvSpPr>
        <p:spPr bwMode="gray">
          <a:xfrm>
            <a:off x="0" y="1314448"/>
            <a:ext cx="91440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p:txBody>
          <a:bodyPr/>
          <a:lstStyle/>
          <a:p>
            <a:r>
              <a:rPr lang="en-US"/>
              <a:t>Click to edit Master title style</a:t>
            </a:r>
          </a:p>
        </p:txBody>
      </p:sp>
      <p:sp>
        <p:nvSpPr>
          <p:cNvPr id="4" name="Chart Placeholder 3"/>
          <p:cNvSpPr>
            <a:spLocks noGrp="1"/>
          </p:cNvSpPr>
          <p:nvPr>
            <p:ph type="chart" sz="quarter" idx="10"/>
          </p:nvPr>
        </p:nvSpPr>
        <p:spPr bwMode="gray">
          <a:xfrm>
            <a:off x="3154680" y="1783080"/>
            <a:ext cx="5532120" cy="4343400"/>
          </a:xfrm>
          <a:solidFill>
            <a:schemeClr val="bg1"/>
          </a:solidFill>
        </p:spPr>
        <p:txBody>
          <a:bodyPr anchor="ctr">
            <a:noAutofit/>
          </a:bodyPr>
          <a:lstStyle>
            <a:lvl1pPr marL="0" indent="0" algn="ctr">
              <a:buNone/>
              <a:defRPr sz="4000">
                <a:solidFill>
                  <a:schemeClr val="bg2">
                    <a:lumMod val="40000"/>
                    <a:lumOff val="60000"/>
                  </a:schemeClr>
                </a:solidFill>
              </a:defRPr>
            </a:lvl1pPr>
          </a:lstStyle>
          <a:p>
            <a:r>
              <a:rPr lang="en-US" dirty="0"/>
              <a:t>Click icon to add chart</a:t>
            </a:r>
          </a:p>
        </p:txBody>
      </p:sp>
      <p:sp>
        <p:nvSpPr>
          <p:cNvPr id="7" name="Content Placeholder 6"/>
          <p:cNvSpPr>
            <a:spLocks noGrp="1"/>
          </p:cNvSpPr>
          <p:nvPr>
            <p:ph sz="quarter" idx="11"/>
          </p:nvPr>
        </p:nvSpPr>
        <p:spPr bwMode="gray">
          <a:xfrm>
            <a:off x="457200" y="1399032"/>
            <a:ext cx="2578608" cy="47274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bwMode="gray">
          <a:xfrm>
            <a:off x="3154680" y="1399032"/>
            <a:ext cx="5532120" cy="318549"/>
          </a:xfrm>
          <a:solidFill>
            <a:schemeClr val="bg1"/>
          </a:solidFill>
        </p:spPr>
        <p:txBody>
          <a:bodyPr lIns="91440" rIns="91440" anchor="ctr"/>
          <a:lstStyle>
            <a:lvl1pPr marL="0" indent="0">
              <a:buNone/>
              <a:defRPr b="1">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268758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 Table or Objec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3"/>
          <p:cNvSpPr>
            <a:spLocks noGrp="1"/>
          </p:cNvSpPr>
          <p:nvPr>
            <p:ph type="body" sz="quarter" idx="10"/>
          </p:nvPr>
        </p:nvSpPr>
        <p:spPr bwMode="gray">
          <a:xfrm>
            <a:off x="457200" y="1080000"/>
            <a:ext cx="8229600" cy="320040"/>
          </a:xfrm>
        </p:spPr>
        <p:txBody>
          <a:bodyPr/>
          <a:lstStyle>
            <a:lvl1pPr marL="0" indent="0">
              <a:buNone/>
              <a:defRPr b="1">
                <a:solidFill>
                  <a:schemeClr val="tx2"/>
                </a:solidFill>
                <a:latin typeface="+mn-lt"/>
              </a:defRPr>
            </a:lvl1pPr>
          </a:lstStyle>
          <a:p>
            <a:pPr lvl="0"/>
            <a:r>
              <a:rPr lang="en-US"/>
              <a:t>Click to edit Master text styles</a:t>
            </a:r>
          </a:p>
        </p:txBody>
      </p:sp>
      <p:sp>
        <p:nvSpPr>
          <p:cNvPr id="8" name="Content Placeholder 7"/>
          <p:cNvSpPr>
            <a:spLocks noGrp="1"/>
          </p:cNvSpPr>
          <p:nvPr>
            <p:ph sz="quarter" idx="11"/>
          </p:nvPr>
        </p:nvSpPr>
        <p:spPr bwMode="gray">
          <a:xfrm>
            <a:off x="457200" y="1800000"/>
            <a:ext cx="8229600" cy="4297680"/>
          </a:xfrm>
        </p:spPr>
        <p:txBody>
          <a:bodyPr anchor="ctr">
            <a:noAutofit/>
          </a:bodyPr>
          <a:lstStyle>
            <a:lvl1pPr marL="0" indent="0" algn="ctr">
              <a:buNone/>
              <a:defRPr sz="2800">
                <a:solidFill>
                  <a:schemeClr val="bg1">
                    <a:lumMod val="65000"/>
                  </a:schemeClr>
                </a:solidFill>
              </a:defRPr>
            </a:lvl1pPr>
          </a:lstStyle>
          <a:p>
            <a:pPr lvl="0"/>
            <a:r>
              <a:rPr lang="en-US"/>
              <a:t>Click to edit Master text styles</a:t>
            </a:r>
          </a:p>
        </p:txBody>
      </p:sp>
    </p:spTree>
    <p:extLst>
      <p:ext uri="{BB962C8B-B14F-4D97-AF65-F5344CB8AC3E}">
        <p14:creationId xmlns:p14="http://schemas.microsoft.com/office/powerpoint/2010/main" val="403894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ograph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Picture Placeholder 3"/>
          <p:cNvSpPr>
            <a:spLocks noGrp="1"/>
          </p:cNvSpPr>
          <p:nvPr>
            <p:ph type="pic" sz="quarter" idx="10"/>
          </p:nvPr>
        </p:nvSpPr>
        <p:spPr bwMode="gray">
          <a:xfrm>
            <a:off x="457200" y="1444752"/>
            <a:ext cx="914400" cy="1143000"/>
          </a:xfrm>
          <a:solidFill>
            <a:schemeClr val="bg1">
              <a:lumMod val="95000"/>
            </a:schemeClr>
          </a:solidFill>
        </p:spPr>
        <p:txBody>
          <a:bodyPr anchor="ctr">
            <a:noAutofit/>
          </a:bodyPr>
          <a:lstStyle>
            <a:lvl1pPr marL="0" indent="0" algn="ctr">
              <a:buNone/>
              <a:defRPr sz="2000">
                <a:solidFill>
                  <a:schemeClr val="bg1">
                    <a:lumMod val="50000"/>
                  </a:schemeClr>
                </a:solidFill>
              </a:defRPr>
            </a:lvl1pPr>
          </a:lstStyle>
          <a:p>
            <a:r>
              <a:rPr lang="en-US" dirty="0"/>
              <a:t>Click icon to add picture</a:t>
            </a:r>
          </a:p>
        </p:txBody>
      </p:sp>
      <p:sp>
        <p:nvSpPr>
          <p:cNvPr id="6" name="Text Placeholder 5"/>
          <p:cNvSpPr>
            <a:spLocks noGrp="1"/>
          </p:cNvSpPr>
          <p:nvPr>
            <p:ph type="body" sz="quarter" idx="11"/>
          </p:nvPr>
        </p:nvSpPr>
        <p:spPr bwMode="gray">
          <a:xfrm>
            <a:off x="1560513" y="1444626"/>
            <a:ext cx="7126287" cy="3657600"/>
          </a:xfrm>
        </p:spPr>
        <p:txBody>
          <a:bodyPr>
            <a:noAutofit/>
          </a:bodyPr>
          <a:lstStyle>
            <a:lvl1pPr marL="0" indent="0">
              <a:lnSpc>
                <a:spcPct val="90000"/>
              </a:lnSpc>
              <a:spcBef>
                <a:spcPts val="0"/>
              </a:spcBef>
              <a:spcAft>
                <a:spcPts val="600"/>
              </a:spcAft>
              <a:buNone/>
              <a:defRPr sz="1050"/>
            </a:lvl1pPr>
            <a:lvl2pPr marL="228600" indent="-228600">
              <a:lnSpc>
                <a:spcPct val="90000"/>
              </a:lnSpc>
              <a:spcAft>
                <a:spcPts val="600"/>
              </a:spcAft>
              <a:buClr>
                <a:schemeClr val="accent2"/>
              </a:buClr>
              <a:buFont typeface="Calibri Light" panose="020F0302020204030204" pitchFamily="34" charset="0"/>
              <a:buChar char="»"/>
              <a:defRPr sz="1050"/>
            </a:lvl2pPr>
            <a:lvl3pPr marL="509588" indent="-228600">
              <a:lnSpc>
                <a:spcPct val="90000"/>
              </a:lnSpc>
              <a:spcAft>
                <a:spcPts val="600"/>
              </a:spcAft>
              <a:buFont typeface="Calibri Light" panose="020F0302020204030204" pitchFamily="34" charset="0"/>
              <a:buChar char="–"/>
              <a:defRPr sz="1050"/>
            </a:lvl3pPr>
            <a:lvl4pPr marL="741363" indent="-174625">
              <a:lnSpc>
                <a:spcPct val="90000"/>
              </a:lnSpc>
              <a:spcAft>
                <a:spcPts val="600"/>
              </a:spcAft>
              <a:defRPr sz="1050"/>
            </a:lvl4pPr>
            <a:lvl5pPr marL="1030288" indent="-228600">
              <a:lnSpc>
                <a:spcPct val="90000"/>
              </a:lnSpc>
              <a:spcAft>
                <a:spcPts val="600"/>
              </a:spcAf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1563624" y="5623560"/>
            <a:ext cx="2286000" cy="740664"/>
          </a:xfrm>
        </p:spPr>
        <p:txBody>
          <a:bodyPr>
            <a:noAutofit/>
          </a:bodyPr>
          <a:lstStyle>
            <a:lvl1pPr marL="0" indent="0">
              <a:lnSpc>
                <a:spcPct val="100000"/>
              </a:lnSpc>
              <a:spcBef>
                <a:spcPts val="0"/>
              </a:spcBef>
              <a:spcAft>
                <a:spcPts val="0"/>
              </a:spcAft>
              <a:buNone/>
              <a:defRPr sz="1050"/>
            </a:lvl1pPr>
            <a:lvl2pPr marL="228600" indent="0">
              <a:spcBef>
                <a:spcPts val="0"/>
              </a:spcBef>
              <a:spcAft>
                <a:spcPts val="0"/>
              </a:spcAft>
              <a:buNone/>
              <a:defRPr sz="1200"/>
            </a:lvl2pPr>
            <a:lvl3pPr marL="463550" indent="0">
              <a:spcBef>
                <a:spcPts val="0"/>
              </a:spcBef>
              <a:spcAft>
                <a:spcPts val="0"/>
              </a:spcAft>
              <a:buNone/>
              <a:defRPr sz="1200"/>
            </a:lvl3pPr>
            <a:lvl4pPr marL="685800" indent="0">
              <a:spcBef>
                <a:spcPts val="0"/>
              </a:spcBef>
              <a:spcAft>
                <a:spcPts val="0"/>
              </a:spcAft>
              <a:buNone/>
              <a:defRPr sz="1200"/>
            </a:lvl4pPr>
            <a:lvl5pPr marL="976313" indent="0">
              <a:spcBef>
                <a:spcPts val="0"/>
              </a:spcBef>
              <a:spcAft>
                <a:spcPts val="0"/>
              </a:spcAft>
              <a:buNone/>
              <a:defRPr sz="1200"/>
            </a:lvl5pPr>
          </a:lstStyle>
          <a:p>
            <a:pPr lvl="0"/>
            <a:r>
              <a:rPr lang="en-US"/>
              <a:t>Click to edit Master text styles</a:t>
            </a:r>
          </a:p>
        </p:txBody>
      </p:sp>
    </p:spTree>
    <p:extLst>
      <p:ext uri="{BB962C8B-B14F-4D97-AF65-F5344CB8AC3E}">
        <p14:creationId xmlns:p14="http://schemas.microsoft.com/office/powerpoint/2010/main" val="280277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457200" y="1325880"/>
            <a:ext cx="8229600" cy="640080"/>
          </a:xfrm>
        </p:spPr>
        <p:txBody>
          <a:bodyPr>
            <a:noAutofit/>
          </a:bodyPr>
          <a:lstStyle>
            <a:lvl1pPr marL="0" indent="0">
              <a:buNone/>
              <a:defRPr sz="1800">
                <a:solidFill>
                  <a:schemeClr val="tx1"/>
                </a:solidFill>
                <a:latin typeface="+mj-lt"/>
              </a:defRPr>
            </a:lvl1pPr>
            <a:lvl2pPr marL="228600" indent="0">
              <a:buNone/>
              <a:defRPr/>
            </a:lvl2pPr>
            <a:lvl3pPr marL="463550" indent="0">
              <a:buNone/>
              <a:defRPr/>
            </a:lvl3pPr>
            <a:lvl4pPr marL="685800" indent="0">
              <a:buNone/>
              <a:defRPr/>
            </a:lvl4pPr>
            <a:lvl5pPr marL="976313" indent="0">
              <a:buNone/>
              <a:defRPr/>
            </a:lvl5pPr>
          </a:lstStyle>
          <a:p>
            <a:pPr lvl="0"/>
            <a:endParaRPr lang="en-US" dirty="0"/>
          </a:p>
        </p:txBody>
      </p:sp>
      <p:sp>
        <p:nvSpPr>
          <p:cNvPr id="8" name="Content Placeholder 7"/>
          <p:cNvSpPr>
            <a:spLocks noGrp="1"/>
          </p:cNvSpPr>
          <p:nvPr>
            <p:ph sz="quarter" idx="11"/>
          </p:nvPr>
        </p:nvSpPr>
        <p:spPr>
          <a:xfrm>
            <a:off x="457200" y="2057400"/>
            <a:ext cx="82296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305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act Slide">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 name="Title 1"/>
          <p:cNvSpPr>
            <a:spLocks noGrp="1"/>
          </p:cNvSpPr>
          <p:nvPr>
            <p:ph type="title"/>
          </p:nvPr>
        </p:nvSpPr>
        <p:spPr bwMode="ltGray">
          <a:xfrm>
            <a:off x="457200" y="1097280"/>
            <a:ext cx="7040880" cy="1005840"/>
          </a:xfrm>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bwMode="ltGray">
          <a:xfrm>
            <a:off x="457199" y="2374665"/>
            <a:ext cx="3383280" cy="1463040"/>
          </a:xfrm>
        </p:spPr>
        <p:txBody>
          <a:bodyPr>
            <a:noAutofit/>
          </a:bodyPr>
          <a:lstStyle>
            <a:lvl1pPr marL="0" indent="0">
              <a:spcBef>
                <a:spcPts val="0"/>
              </a:spcBef>
              <a:spcAft>
                <a:spcPts val="0"/>
              </a:spcAft>
              <a:buNone/>
              <a:defRPr b="0">
                <a:solidFill>
                  <a:schemeClr val="bg1"/>
                </a:solidFill>
              </a:defRPr>
            </a:lvl1pPr>
            <a:lvl2pPr marL="228600" indent="0">
              <a:spcBef>
                <a:spcPts val="0"/>
              </a:spcBef>
              <a:spcAft>
                <a:spcPts val="0"/>
              </a:spcAft>
              <a:buNone/>
              <a:defRPr>
                <a:solidFill>
                  <a:schemeClr val="bg1"/>
                </a:solidFill>
              </a:defRPr>
            </a:lvl2pPr>
            <a:lvl3pPr marL="463550" indent="0">
              <a:spcBef>
                <a:spcPts val="0"/>
              </a:spcBef>
              <a:spcAft>
                <a:spcPts val="0"/>
              </a:spcAft>
              <a:buNone/>
              <a:defRPr>
                <a:solidFill>
                  <a:schemeClr val="bg1"/>
                </a:solidFill>
              </a:defRPr>
            </a:lvl3pPr>
            <a:lvl4pPr marL="685800" indent="0">
              <a:spcBef>
                <a:spcPts val="0"/>
              </a:spcBef>
              <a:spcAft>
                <a:spcPts val="0"/>
              </a:spcAft>
              <a:buNone/>
              <a:defRPr>
                <a:solidFill>
                  <a:schemeClr val="bg1"/>
                </a:solidFill>
              </a:defRPr>
            </a:lvl4pPr>
            <a:lvl5pPr marL="976313" indent="0">
              <a:spcBef>
                <a:spcPts val="0"/>
              </a:spcBef>
              <a:spcAft>
                <a:spcPts val="0"/>
              </a:spcAft>
              <a:buNone/>
              <a:defRPr>
                <a:solidFill>
                  <a:schemeClr val="bg1"/>
                </a:solidFill>
              </a:defRPr>
            </a:lvl5pPr>
          </a:lstStyle>
          <a:p>
            <a:pPr lvl="0"/>
            <a:r>
              <a:rPr lang="en-US"/>
              <a:t>Click to edit Master text styles</a:t>
            </a:r>
          </a:p>
        </p:txBody>
      </p:sp>
      <p:sp>
        <p:nvSpPr>
          <p:cNvPr id="7" name="Text Placeholder 6"/>
          <p:cNvSpPr>
            <a:spLocks noGrp="1"/>
          </p:cNvSpPr>
          <p:nvPr>
            <p:ph type="body" sz="quarter" idx="11"/>
          </p:nvPr>
        </p:nvSpPr>
        <p:spPr bwMode="ltGray">
          <a:xfrm>
            <a:off x="4114800" y="2374665"/>
            <a:ext cx="3383280" cy="1463040"/>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36019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inal White">
    <p:bg bwMode="gray">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1828800" y="2628612"/>
            <a:ext cx="5486400" cy="1600777"/>
          </a:xfrm>
          <a:prstGeom prst="rect">
            <a:avLst/>
          </a:prstGeom>
        </p:spPr>
      </p:pic>
    </p:spTree>
    <p:extLst>
      <p:ext uri="{BB962C8B-B14F-4D97-AF65-F5344CB8AC3E}">
        <p14:creationId xmlns:p14="http://schemas.microsoft.com/office/powerpoint/2010/main" val="234253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Final White">
    <p:bg bwMode="gray">
      <p:bgRef idx="1001">
        <a:schemeClr val="bg1"/>
      </p:bgRef>
    </p:bg>
    <p:spTree>
      <p:nvGrpSpPr>
        <p:cNvPr id="1" name=""/>
        <p:cNvGrpSpPr/>
        <p:nvPr/>
      </p:nvGrpSpPr>
      <p:grpSpPr>
        <a:xfrm>
          <a:off x="0" y="0"/>
          <a:ext cx="0" cy="0"/>
          <a:chOff x="0" y="0"/>
          <a:chExt cx="0" cy="0"/>
        </a:xfrm>
      </p:grpSpPr>
      <p:pic>
        <p:nvPicPr>
          <p:cNvPr id="16390" name="Picture 6" descr="Image result for american express"/>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51815" cy="5139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ltGray">
          <a:xfrm>
            <a:off x="0" y="4345026"/>
            <a:ext cx="9151815" cy="818388"/>
          </a:xfrm>
          <a:prstGeom prst="rect">
            <a:avLst/>
          </a:prstGeom>
          <a:solidFill>
            <a:srgbClr val="1F8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1828801" y="3871949"/>
            <a:ext cx="5486400" cy="1596044"/>
          </a:xfrm>
          <a:prstGeom prst="rect">
            <a:avLst/>
          </a:prstGeom>
        </p:spPr>
      </p:pic>
    </p:spTree>
    <p:extLst>
      <p:ext uri="{BB962C8B-B14F-4D97-AF65-F5344CB8AC3E}">
        <p14:creationId xmlns:p14="http://schemas.microsoft.com/office/powerpoint/2010/main" val="42587695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Final Blue">
    <p:bg bwMode="ltGray">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828800" y="2630978"/>
            <a:ext cx="5486400" cy="1596044"/>
          </a:xfrm>
          <a:prstGeom prst="rect">
            <a:avLst/>
          </a:prstGeom>
        </p:spPr>
      </p:pic>
    </p:spTree>
    <p:extLst>
      <p:ext uri="{BB962C8B-B14F-4D97-AF65-F5344CB8AC3E}">
        <p14:creationId xmlns:p14="http://schemas.microsoft.com/office/powerpoint/2010/main" val="2612714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9A2D3A-09E9-48D1-85DD-D27FBCDE868E}"/>
              </a:ext>
            </a:extLst>
          </p:cNvPr>
          <p:cNvSpPr/>
          <p:nvPr userDrawn="1"/>
        </p:nvSpPr>
        <p:spPr>
          <a:xfrm>
            <a:off x="0" y="1075557"/>
            <a:ext cx="9144000" cy="2674996"/>
          </a:xfrm>
          <a:prstGeom prst="rect">
            <a:avLst/>
          </a:prstGeom>
          <a:solidFill>
            <a:srgbClr val="00A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710A578-CDB8-4644-988D-E3CC2BC0BBF9}"/>
              </a:ext>
            </a:extLst>
          </p:cNvPr>
          <p:cNvSpPr/>
          <p:nvPr userDrawn="1"/>
        </p:nvSpPr>
        <p:spPr>
          <a:xfrm>
            <a:off x="-12469" y="4083119"/>
            <a:ext cx="9144000" cy="616944"/>
          </a:xfrm>
          <a:prstGeom prst="rect">
            <a:avLst/>
          </a:prstGeom>
          <a:solidFill>
            <a:srgbClr val="00A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gray">
          <a:xfrm>
            <a:off x="673331" y="2312463"/>
            <a:ext cx="7772400" cy="2387600"/>
          </a:xfrm>
        </p:spPr>
        <p:txBody>
          <a:bodyPr anchor="b">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85800" y="5001060"/>
            <a:ext cx="7772400" cy="1280160"/>
          </a:xfrm>
        </p:spPr>
        <p:txBody>
          <a:bodyPr>
            <a:no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Tree>
    <p:extLst>
      <p:ext uri="{BB962C8B-B14F-4D97-AF65-F5344CB8AC3E}">
        <p14:creationId xmlns:p14="http://schemas.microsoft.com/office/powerpoint/2010/main" val="2395689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727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w/Lead Line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3"/>
          <p:cNvSpPr>
            <a:spLocks noGrp="1"/>
          </p:cNvSpPr>
          <p:nvPr>
            <p:ph type="body" sz="quarter" idx="10"/>
          </p:nvPr>
        </p:nvSpPr>
        <p:spPr bwMode="gray">
          <a:xfrm>
            <a:off x="457200" y="1325880"/>
            <a:ext cx="8229600" cy="1531188"/>
          </a:xfrm>
        </p:spPr>
        <p:txBody>
          <a:bodyPr>
            <a:spAutoFit/>
          </a:bodyPr>
          <a:lstStyle>
            <a:lvl1pPr marL="0" indent="0">
              <a:buNone/>
              <a:defRPr/>
            </a:lvl1pPr>
            <a:lvl2pPr marL="234950" indent="-228600">
              <a:buClr>
                <a:schemeClr val="accent2"/>
              </a:buClr>
              <a:buFont typeface="Calibri Light" panose="020F0302020204030204" pitchFamily="34" charset="0"/>
              <a:buChar char="»"/>
              <a:defRPr/>
            </a:lvl2pPr>
            <a:lvl3pPr marL="457200" indent="-228600">
              <a:buFont typeface="Arial" panose="020B0604020202020204" pitchFamily="34" charset="0"/>
              <a:buChar char="•"/>
              <a:defRPr/>
            </a:lvl3pPr>
            <a:lvl4pPr marL="692150" indent="-228600">
              <a:buFont typeface="Calibri Light" panose="020F0302020204030204" pitchFamily="34" charset="0"/>
              <a:buChar char="–"/>
              <a:defRPr/>
            </a:lvl4pPr>
            <a:lvl5pPr marL="914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54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w/Sub-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Text Placeholder 3"/>
          <p:cNvSpPr>
            <a:spLocks noGrp="1"/>
          </p:cNvSpPr>
          <p:nvPr>
            <p:ph type="body" sz="quarter" idx="10"/>
          </p:nvPr>
        </p:nvSpPr>
        <p:spPr bwMode="gray">
          <a:xfrm>
            <a:off x="457200" y="1325880"/>
            <a:ext cx="8229600" cy="640080"/>
          </a:xfrm>
        </p:spPr>
        <p:txBody>
          <a:bodyPr>
            <a:noAutofit/>
          </a:bodyPr>
          <a:lstStyle>
            <a:lvl1pPr marL="0" indent="0">
              <a:buNone/>
              <a:defRPr sz="1800">
                <a:solidFill>
                  <a:schemeClr val="tx1"/>
                </a:solidFill>
                <a:latin typeface="+mj-lt"/>
              </a:defRPr>
            </a:lvl1pPr>
            <a:lvl2pPr marL="228600" indent="0">
              <a:buNone/>
              <a:defRPr/>
            </a:lvl2pPr>
            <a:lvl3pPr marL="463550" indent="0">
              <a:buNone/>
              <a:defRPr/>
            </a:lvl3pPr>
            <a:lvl4pPr marL="685800" indent="0">
              <a:buNone/>
              <a:defRPr/>
            </a:lvl4pPr>
            <a:lvl5pPr marL="976313" indent="0">
              <a:buNone/>
              <a:defRPr/>
            </a:lvl5pPr>
          </a:lstStyle>
          <a:p>
            <a:pPr lvl="0"/>
            <a:r>
              <a:rPr lang="en-US"/>
              <a:t>Click to edit Master text styles</a:t>
            </a:r>
          </a:p>
        </p:txBody>
      </p:sp>
      <p:sp>
        <p:nvSpPr>
          <p:cNvPr id="8" name="Content Placeholder 7"/>
          <p:cNvSpPr>
            <a:spLocks noGrp="1"/>
          </p:cNvSpPr>
          <p:nvPr>
            <p:ph sz="quarter" idx="11"/>
          </p:nvPr>
        </p:nvSpPr>
        <p:spPr bwMode="gray">
          <a:xfrm>
            <a:off x="457200" y="2057400"/>
            <a:ext cx="82296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9811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85800" y="2157984"/>
            <a:ext cx="7772400" cy="2011680"/>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bwMode="gray">
          <a:xfrm>
            <a:off x="685800" y="4370832"/>
            <a:ext cx="7772400" cy="131673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p:nvSpPr>
        <p:spPr bwMode="gray">
          <a:xfrm>
            <a:off x="0" y="4205605"/>
            <a:ext cx="9144000"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620060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op Slide Blue">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bwMode="gray">
          <a:xfrm>
            <a:off x="457200" y="1143000"/>
            <a:ext cx="8229600" cy="45720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99404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157984"/>
            <a:ext cx="7772400" cy="2011680"/>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800" y="4370832"/>
            <a:ext cx="7772400" cy="131673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p:cNvSpPr/>
          <p:nvPr userDrawn="1"/>
        </p:nvSpPr>
        <p:spPr bwMode="gray">
          <a:xfrm>
            <a:off x="0" y="4205605"/>
            <a:ext cx="914400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151117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op Slide Green">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bwMode="gray">
          <a:xfrm>
            <a:off x="457200" y="1143000"/>
            <a:ext cx="8229600" cy="4572000"/>
          </a:xfrm>
        </p:spPr>
        <p:txBody>
          <a:bodyPr anchor="ctr"/>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1094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Content Placeholder 2"/>
          <p:cNvSpPr>
            <a:spLocks noGrp="1"/>
          </p:cNvSpPr>
          <p:nvPr>
            <p:ph sz="half" idx="1"/>
          </p:nvPr>
        </p:nvSpPr>
        <p:spPr bwMode="gray">
          <a:xfrm>
            <a:off x="457200" y="132588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800600" y="132588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5506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228600"/>
            <a:ext cx="8138160" cy="1005840"/>
          </a:xfrm>
        </p:spPr>
        <p:txBody>
          <a:bodyPr/>
          <a:lstStyle/>
          <a:p>
            <a:r>
              <a:rPr lang="en-US"/>
              <a:t>Click to edit Master title style</a:t>
            </a:r>
            <a:endParaRPr lang="en-US" dirty="0"/>
          </a:p>
        </p:txBody>
      </p:sp>
      <p:sp>
        <p:nvSpPr>
          <p:cNvPr id="3" name="Text Placeholder 2"/>
          <p:cNvSpPr>
            <a:spLocks noGrp="1"/>
          </p:cNvSpPr>
          <p:nvPr>
            <p:ph type="body" idx="1"/>
          </p:nvPr>
        </p:nvSpPr>
        <p:spPr bwMode="gray">
          <a:xfrm>
            <a:off x="45720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bwMode="gray">
          <a:xfrm>
            <a:off x="45720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70916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gray">
          <a:xfrm>
            <a:off x="470916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021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200458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945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Callout">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ltGray">
          <a:xfrm>
            <a:off x="0" y="0"/>
            <a:ext cx="2468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a:xfrm>
            <a:off x="2651760" y="228600"/>
            <a:ext cx="6309360" cy="100584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bwMode="gray">
          <a:xfrm>
            <a:off x="2669678" y="1344295"/>
            <a:ext cx="6291442" cy="153118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0" y="0"/>
            <a:ext cx="2468880" cy="6217920"/>
          </a:xfrm>
        </p:spPr>
        <p:txBody>
          <a:bodyPr lIns="91440" rIns="91440" anchor="ctr">
            <a:noAutofit/>
          </a:bodyPr>
          <a:lstStyle>
            <a:lvl1pPr marL="0" indent="0" algn="ctr">
              <a:buNone/>
              <a:defRPr sz="2000">
                <a:solidFill>
                  <a:schemeClr val="bg1"/>
                </a:solidFill>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Tree>
    <p:extLst>
      <p:ext uri="{BB962C8B-B14F-4D97-AF65-F5344CB8AC3E}">
        <p14:creationId xmlns:p14="http://schemas.microsoft.com/office/powerpoint/2010/main" val="1383570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icture with Caption">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ltGray">
          <a:xfrm>
            <a:off x="0" y="0"/>
            <a:ext cx="59436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a:xfrm>
            <a:off x="6035040" y="228600"/>
            <a:ext cx="2926080" cy="1097280"/>
          </a:xfrm>
        </p:spPr>
        <p:txBody>
          <a:bodyPr anchor="b"/>
          <a:lstStyle>
            <a:lvl1pPr>
              <a:defRPr sz="32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0"/>
          </p:nvPr>
        </p:nvSpPr>
        <p:spPr bwMode="gray">
          <a:xfrm>
            <a:off x="201110" y="228598"/>
            <a:ext cx="5508314" cy="60049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
        <p:nvSpPr>
          <p:cNvPr id="14" name="Text Placeholder 13"/>
          <p:cNvSpPr>
            <a:spLocks noGrp="1"/>
          </p:cNvSpPr>
          <p:nvPr>
            <p:ph type="body" sz="quarter" idx="11"/>
          </p:nvPr>
        </p:nvSpPr>
        <p:spPr bwMode="gray">
          <a:xfrm>
            <a:off x="6035041" y="1460499"/>
            <a:ext cx="2926398" cy="47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8172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ll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p:cNvSpPr>
            <a:spLocks noGrp="1"/>
          </p:cNvSpPr>
          <p:nvPr>
            <p:ph sz="quarter" idx="10"/>
          </p:nvPr>
        </p:nvSpPr>
        <p:spPr bwMode="gray">
          <a:xfrm>
            <a:off x="3566160" y="1550484"/>
            <a:ext cx="512064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bwMode="gray">
          <a:xfrm>
            <a:off x="457199" y="1550988"/>
            <a:ext cx="2899317" cy="415498"/>
          </a:xfrm>
        </p:spPr>
        <p:txBody>
          <a:bodyPr/>
          <a:lstStyle>
            <a:lvl1pPr marL="0" indent="0">
              <a:buNone/>
              <a:defRPr sz="200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493314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rt w/Text Box">
    <p:bg bwMode="gray">
      <p:bgRef idx="1001">
        <a:schemeClr val="bg1"/>
      </p:bgRef>
    </p:bg>
    <p:spTree>
      <p:nvGrpSpPr>
        <p:cNvPr id="1" name=""/>
        <p:cNvGrpSpPr/>
        <p:nvPr/>
      </p:nvGrpSpPr>
      <p:grpSpPr>
        <a:xfrm>
          <a:off x="0" y="0"/>
          <a:ext cx="0" cy="0"/>
          <a:chOff x="0" y="0"/>
          <a:chExt cx="0" cy="0"/>
        </a:xfrm>
      </p:grpSpPr>
      <p:sp>
        <p:nvSpPr>
          <p:cNvPr id="5" name="Rectangle 4"/>
          <p:cNvSpPr/>
          <p:nvPr/>
        </p:nvSpPr>
        <p:spPr bwMode="gray">
          <a:xfrm>
            <a:off x="0" y="1314448"/>
            <a:ext cx="91440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bwMode="gray"/>
        <p:txBody>
          <a:bodyPr/>
          <a:lstStyle/>
          <a:p>
            <a:r>
              <a:rPr lang="en-US"/>
              <a:t>Click to edit Master title style</a:t>
            </a:r>
          </a:p>
        </p:txBody>
      </p:sp>
      <p:sp>
        <p:nvSpPr>
          <p:cNvPr id="4" name="Chart Placeholder 3"/>
          <p:cNvSpPr>
            <a:spLocks noGrp="1"/>
          </p:cNvSpPr>
          <p:nvPr>
            <p:ph type="chart" sz="quarter" idx="10"/>
          </p:nvPr>
        </p:nvSpPr>
        <p:spPr bwMode="gray">
          <a:xfrm>
            <a:off x="3154680" y="1783080"/>
            <a:ext cx="5532120" cy="4343400"/>
          </a:xfrm>
          <a:solidFill>
            <a:schemeClr val="bg1"/>
          </a:solidFill>
        </p:spPr>
        <p:txBody>
          <a:bodyPr anchor="ctr">
            <a:noAutofit/>
          </a:bodyPr>
          <a:lstStyle>
            <a:lvl1pPr marL="0" indent="0" algn="ctr">
              <a:buNone/>
              <a:defRPr sz="4000">
                <a:solidFill>
                  <a:schemeClr val="bg2">
                    <a:lumMod val="40000"/>
                    <a:lumOff val="60000"/>
                  </a:schemeClr>
                </a:solidFill>
              </a:defRPr>
            </a:lvl1pPr>
          </a:lstStyle>
          <a:p>
            <a:r>
              <a:rPr lang="en-US" dirty="0"/>
              <a:t>Click icon to add chart</a:t>
            </a:r>
          </a:p>
        </p:txBody>
      </p:sp>
      <p:sp>
        <p:nvSpPr>
          <p:cNvPr id="7" name="Content Placeholder 6"/>
          <p:cNvSpPr>
            <a:spLocks noGrp="1"/>
          </p:cNvSpPr>
          <p:nvPr>
            <p:ph sz="quarter" idx="11"/>
          </p:nvPr>
        </p:nvSpPr>
        <p:spPr bwMode="gray">
          <a:xfrm>
            <a:off x="457200" y="1399032"/>
            <a:ext cx="2578608" cy="47274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bwMode="gray">
          <a:xfrm>
            <a:off x="3154680" y="1399032"/>
            <a:ext cx="5532120" cy="318549"/>
          </a:xfrm>
          <a:solidFill>
            <a:schemeClr val="bg1"/>
          </a:solidFill>
        </p:spPr>
        <p:txBody>
          <a:bodyPr lIns="91440" rIns="91440" anchor="ctr"/>
          <a:lstStyle>
            <a:lvl1pPr marL="0" indent="0">
              <a:buNone/>
              <a:defRPr b="1">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540951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hart Table or Objec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3"/>
          <p:cNvSpPr>
            <a:spLocks noGrp="1"/>
          </p:cNvSpPr>
          <p:nvPr>
            <p:ph type="body" sz="quarter" idx="10"/>
          </p:nvPr>
        </p:nvSpPr>
        <p:spPr bwMode="gray">
          <a:xfrm>
            <a:off x="457200" y="1371600"/>
            <a:ext cx="8229600" cy="320040"/>
          </a:xfrm>
        </p:spPr>
        <p:txBody>
          <a:bodyPr/>
          <a:lstStyle>
            <a:lvl1pPr marL="0" indent="0">
              <a:buNone/>
              <a:defRPr b="1">
                <a:solidFill>
                  <a:schemeClr val="tx2"/>
                </a:solidFill>
                <a:latin typeface="+mn-lt"/>
              </a:defRPr>
            </a:lvl1pPr>
          </a:lstStyle>
          <a:p>
            <a:pPr lvl="0"/>
            <a:r>
              <a:rPr lang="en-US"/>
              <a:t>Click to edit Master text styles</a:t>
            </a:r>
          </a:p>
        </p:txBody>
      </p:sp>
      <p:sp>
        <p:nvSpPr>
          <p:cNvPr id="8" name="Content Placeholder 7"/>
          <p:cNvSpPr>
            <a:spLocks noGrp="1"/>
          </p:cNvSpPr>
          <p:nvPr>
            <p:ph sz="quarter" idx="11"/>
          </p:nvPr>
        </p:nvSpPr>
        <p:spPr bwMode="gray">
          <a:xfrm>
            <a:off x="457200" y="1783080"/>
            <a:ext cx="8229600" cy="4297680"/>
          </a:xfrm>
        </p:spPr>
        <p:txBody>
          <a:bodyPr anchor="ctr">
            <a:noAutofit/>
          </a:bodyPr>
          <a:lstStyle>
            <a:lvl1pPr marL="0" indent="0" algn="ctr">
              <a:buNone/>
              <a:defRPr sz="2800">
                <a:solidFill>
                  <a:schemeClr val="bg1">
                    <a:lumMod val="65000"/>
                  </a:schemeClr>
                </a:solidFill>
              </a:defRPr>
            </a:lvl1pPr>
          </a:lstStyle>
          <a:p>
            <a:pPr lvl="0"/>
            <a:r>
              <a:rPr lang="en-US"/>
              <a:t>Click to edit Master text styles</a:t>
            </a:r>
          </a:p>
        </p:txBody>
      </p:sp>
    </p:spTree>
    <p:extLst>
      <p:ext uri="{BB962C8B-B14F-4D97-AF65-F5344CB8AC3E}">
        <p14:creationId xmlns:p14="http://schemas.microsoft.com/office/powerpoint/2010/main" val="173212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p Slide Blue">
    <p:spTree>
      <p:nvGrpSpPr>
        <p:cNvPr id="1" name=""/>
        <p:cNvGrpSpPr/>
        <p:nvPr/>
      </p:nvGrpSpPr>
      <p:grpSpPr>
        <a:xfrm>
          <a:off x="0" y="0"/>
          <a:ext cx="0" cy="0"/>
          <a:chOff x="0" y="0"/>
          <a:chExt cx="0" cy="0"/>
        </a:xfrm>
      </p:grpSpPr>
      <p:sp>
        <p:nvSpPr>
          <p:cNvPr id="3" name="Rectangle 2"/>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a:xfrm>
            <a:off x="457200" y="1143000"/>
            <a:ext cx="8229600" cy="45720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897804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ograph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Picture Placeholder 3"/>
          <p:cNvSpPr>
            <a:spLocks noGrp="1"/>
          </p:cNvSpPr>
          <p:nvPr>
            <p:ph type="pic" sz="quarter" idx="10"/>
          </p:nvPr>
        </p:nvSpPr>
        <p:spPr bwMode="gray">
          <a:xfrm>
            <a:off x="457200" y="1444752"/>
            <a:ext cx="914400" cy="1143000"/>
          </a:xfrm>
          <a:solidFill>
            <a:schemeClr val="bg1">
              <a:lumMod val="95000"/>
            </a:schemeClr>
          </a:solidFill>
        </p:spPr>
        <p:txBody>
          <a:bodyPr anchor="ctr">
            <a:noAutofit/>
          </a:bodyPr>
          <a:lstStyle>
            <a:lvl1pPr marL="0" indent="0" algn="ctr">
              <a:buNone/>
              <a:defRPr sz="2000">
                <a:solidFill>
                  <a:schemeClr val="bg1">
                    <a:lumMod val="50000"/>
                  </a:schemeClr>
                </a:solidFill>
              </a:defRPr>
            </a:lvl1pPr>
          </a:lstStyle>
          <a:p>
            <a:r>
              <a:rPr lang="en-US" dirty="0"/>
              <a:t>Click icon to add picture</a:t>
            </a:r>
          </a:p>
        </p:txBody>
      </p:sp>
      <p:sp>
        <p:nvSpPr>
          <p:cNvPr id="6" name="Text Placeholder 5"/>
          <p:cNvSpPr>
            <a:spLocks noGrp="1"/>
          </p:cNvSpPr>
          <p:nvPr>
            <p:ph type="body" sz="quarter" idx="11"/>
          </p:nvPr>
        </p:nvSpPr>
        <p:spPr bwMode="gray">
          <a:xfrm>
            <a:off x="1560513" y="1444626"/>
            <a:ext cx="7126287" cy="3657600"/>
          </a:xfrm>
        </p:spPr>
        <p:txBody>
          <a:bodyPr>
            <a:noAutofit/>
          </a:bodyPr>
          <a:lstStyle>
            <a:lvl1pPr marL="0" indent="0">
              <a:lnSpc>
                <a:spcPct val="90000"/>
              </a:lnSpc>
              <a:spcBef>
                <a:spcPts val="0"/>
              </a:spcBef>
              <a:spcAft>
                <a:spcPts val="600"/>
              </a:spcAft>
              <a:buNone/>
              <a:defRPr sz="1050"/>
            </a:lvl1pPr>
            <a:lvl2pPr marL="228600" indent="-228600">
              <a:lnSpc>
                <a:spcPct val="90000"/>
              </a:lnSpc>
              <a:spcAft>
                <a:spcPts val="600"/>
              </a:spcAft>
              <a:buClr>
                <a:schemeClr val="accent2"/>
              </a:buClr>
              <a:buFont typeface="Calibri Light" panose="020F0302020204030204" pitchFamily="34" charset="0"/>
              <a:buChar char="»"/>
              <a:defRPr sz="1050"/>
            </a:lvl2pPr>
            <a:lvl3pPr marL="509588" indent="-228600">
              <a:lnSpc>
                <a:spcPct val="90000"/>
              </a:lnSpc>
              <a:spcAft>
                <a:spcPts val="600"/>
              </a:spcAft>
              <a:buFont typeface="Calibri Light" panose="020F0302020204030204" pitchFamily="34" charset="0"/>
              <a:buChar char="–"/>
              <a:defRPr sz="1050"/>
            </a:lvl3pPr>
            <a:lvl4pPr marL="741363" indent="-174625">
              <a:lnSpc>
                <a:spcPct val="90000"/>
              </a:lnSpc>
              <a:spcAft>
                <a:spcPts val="600"/>
              </a:spcAft>
              <a:defRPr sz="1050"/>
            </a:lvl4pPr>
            <a:lvl5pPr marL="1030288" indent="-228600">
              <a:lnSpc>
                <a:spcPct val="90000"/>
              </a:lnSpc>
              <a:spcAft>
                <a:spcPts val="600"/>
              </a:spcAf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1563624" y="5623560"/>
            <a:ext cx="2286000" cy="740664"/>
          </a:xfrm>
        </p:spPr>
        <p:txBody>
          <a:bodyPr>
            <a:noAutofit/>
          </a:bodyPr>
          <a:lstStyle>
            <a:lvl1pPr marL="0" indent="0">
              <a:lnSpc>
                <a:spcPct val="100000"/>
              </a:lnSpc>
              <a:spcBef>
                <a:spcPts val="0"/>
              </a:spcBef>
              <a:spcAft>
                <a:spcPts val="0"/>
              </a:spcAft>
              <a:buNone/>
              <a:defRPr sz="1050"/>
            </a:lvl1pPr>
            <a:lvl2pPr marL="228600" indent="0">
              <a:spcBef>
                <a:spcPts val="0"/>
              </a:spcBef>
              <a:spcAft>
                <a:spcPts val="0"/>
              </a:spcAft>
              <a:buNone/>
              <a:defRPr sz="1200"/>
            </a:lvl2pPr>
            <a:lvl3pPr marL="463550" indent="0">
              <a:spcBef>
                <a:spcPts val="0"/>
              </a:spcBef>
              <a:spcAft>
                <a:spcPts val="0"/>
              </a:spcAft>
              <a:buNone/>
              <a:defRPr sz="1200"/>
            </a:lvl3pPr>
            <a:lvl4pPr marL="685800" indent="0">
              <a:spcBef>
                <a:spcPts val="0"/>
              </a:spcBef>
              <a:spcAft>
                <a:spcPts val="0"/>
              </a:spcAft>
              <a:buNone/>
              <a:defRPr sz="1200"/>
            </a:lvl4pPr>
            <a:lvl5pPr marL="976313" indent="0">
              <a:spcBef>
                <a:spcPts val="0"/>
              </a:spcBef>
              <a:spcAft>
                <a:spcPts val="0"/>
              </a:spcAft>
              <a:buNone/>
              <a:defRPr sz="1200"/>
            </a:lvl5pPr>
          </a:lstStyle>
          <a:p>
            <a:pPr lvl="0"/>
            <a:r>
              <a:rPr lang="en-US"/>
              <a:t>Click to edit Master text styles</a:t>
            </a:r>
          </a:p>
        </p:txBody>
      </p:sp>
    </p:spTree>
    <p:extLst>
      <p:ext uri="{BB962C8B-B14F-4D97-AF65-F5344CB8AC3E}">
        <p14:creationId xmlns:p14="http://schemas.microsoft.com/office/powerpoint/2010/main" val="4090856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act Slide">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 name="Title 1"/>
          <p:cNvSpPr>
            <a:spLocks noGrp="1"/>
          </p:cNvSpPr>
          <p:nvPr>
            <p:ph type="title"/>
          </p:nvPr>
        </p:nvSpPr>
        <p:spPr bwMode="ltGray">
          <a:xfrm>
            <a:off x="457200" y="1097280"/>
            <a:ext cx="7040880" cy="1005840"/>
          </a:xfrm>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bwMode="ltGray">
          <a:xfrm>
            <a:off x="457199" y="2374665"/>
            <a:ext cx="3383280" cy="1463040"/>
          </a:xfrm>
        </p:spPr>
        <p:txBody>
          <a:bodyPr>
            <a:noAutofit/>
          </a:bodyPr>
          <a:lstStyle>
            <a:lvl1pPr marL="0" indent="0">
              <a:spcBef>
                <a:spcPts val="0"/>
              </a:spcBef>
              <a:spcAft>
                <a:spcPts val="0"/>
              </a:spcAft>
              <a:buNone/>
              <a:defRPr b="0">
                <a:solidFill>
                  <a:schemeClr val="bg1"/>
                </a:solidFill>
              </a:defRPr>
            </a:lvl1pPr>
            <a:lvl2pPr marL="228600" indent="0">
              <a:spcBef>
                <a:spcPts val="0"/>
              </a:spcBef>
              <a:spcAft>
                <a:spcPts val="0"/>
              </a:spcAft>
              <a:buNone/>
              <a:defRPr>
                <a:solidFill>
                  <a:schemeClr val="bg1"/>
                </a:solidFill>
              </a:defRPr>
            </a:lvl2pPr>
            <a:lvl3pPr marL="463550" indent="0">
              <a:spcBef>
                <a:spcPts val="0"/>
              </a:spcBef>
              <a:spcAft>
                <a:spcPts val="0"/>
              </a:spcAft>
              <a:buNone/>
              <a:defRPr>
                <a:solidFill>
                  <a:schemeClr val="bg1"/>
                </a:solidFill>
              </a:defRPr>
            </a:lvl3pPr>
            <a:lvl4pPr marL="685800" indent="0">
              <a:spcBef>
                <a:spcPts val="0"/>
              </a:spcBef>
              <a:spcAft>
                <a:spcPts val="0"/>
              </a:spcAft>
              <a:buNone/>
              <a:defRPr>
                <a:solidFill>
                  <a:schemeClr val="bg1"/>
                </a:solidFill>
              </a:defRPr>
            </a:lvl4pPr>
            <a:lvl5pPr marL="976313" indent="0">
              <a:spcBef>
                <a:spcPts val="0"/>
              </a:spcBef>
              <a:spcAft>
                <a:spcPts val="0"/>
              </a:spcAft>
              <a:buNone/>
              <a:defRPr>
                <a:solidFill>
                  <a:schemeClr val="bg1"/>
                </a:solidFill>
              </a:defRPr>
            </a:lvl5pPr>
          </a:lstStyle>
          <a:p>
            <a:pPr lvl="0"/>
            <a:r>
              <a:rPr lang="en-US"/>
              <a:t>Click to edit Master text styles</a:t>
            </a:r>
          </a:p>
        </p:txBody>
      </p:sp>
      <p:sp>
        <p:nvSpPr>
          <p:cNvPr id="7" name="Text Placeholder 6"/>
          <p:cNvSpPr>
            <a:spLocks noGrp="1"/>
          </p:cNvSpPr>
          <p:nvPr>
            <p:ph type="body" sz="quarter" idx="11"/>
          </p:nvPr>
        </p:nvSpPr>
        <p:spPr bwMode="ltGray">
          <a:xfrm>
            <a:off x="4114800" y="2374665"/>
            <a:ext cx="3383280" cy="1463040"/>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26453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inal White">
    <p:bg bwMode="gray">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1828800" y="2628612"/>
            <a:ext cx="5486400" cy="1600777"/>
          </a:xfrm>
          <a:prstGeom prst="rect">
            <a:avLst/>
          </a:prstGeom>
        </p:spPr>
      </p:pic>
    </p:spTree>
    <p:extLst>
      <p:ext uri="{BB962C8B-B14F-4D97-AF65-F5344CB8AC3E}">
        <p14:creationId xmlns:p14="http://schemas.microsoft.com/office/powerpoint/2010/main" val="2775609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Final Blue">
    <p:bg bwMode="lt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B1390-E90F-4377-8571-46B0B2B3E1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0" cy="6858001"/>
          </a:xfrm>
          <a:prstGeom prst="rect">
            <a:avLst/>
          </a:prstGeom>
        </p:spPr>
      </p:pic>
      <p:sp>
        <p:nvSpPr>
          <p:cNvPr id="2" name="Rectangle 1">
            <a:extLst>
              <a:ext uri="{FF2B5EF4-FFF2-40B4-BE49-F238E27FC236}">
                <a16:creationId xmlns:a16="http://schemas.microsoft.com/office/drawing/2014/main" id="{B708AE8B-292E-4E37-B10D-C4E0DA15DD8E}"/>
              </a:ext>
            </a:extLst>
          </p:cNvPr>
          <p:cNvSpPr/>
          <p:nvPr userDrawn="1"/>
        </p:nvSpPr>
        <p:spPr>
          <a:xfrm>
            <a:off x="-1" y="-1"/>
            <a:ext cx="91440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3591C4A-1169-4AD4-9BC8-3B275C1698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0188" y="2423073"/>
            <a:ext cx="4523624" cy="2011854"/>
          </a:xfrm>
          <a:prstGeom prst="rect">
            <a:avLst/>
          </a:prstGeom>
        </p:spPr>
      </p:pic>
    </p:spTree>
    <p:extLst>
      <p:ext uri="{BB962C8B-B14F-4D97-AF65-F5344CB8AC3E}">
        <p14:creationId xmlns:p14="http://schemas.microsoft.com/office/powerpoint/2010/main" val="3692747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gray">
          <a:xfrm>
            <a:off x="0" y="932688"/>
            <a:ext cx="9144000" cy="36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32687"/>
            <a:ext cx="9144000" cy="3657600"/>
          </a:xfrm>
          <a:prstGeom prst="rect">
            <a:avLst/>
          </a:prstGeom>
        </p:spPr>
      </p:pic>
      <p:sp>
        <p:nvSpPr>
          <p:cNvPr id="2" name="Title 1"/>
          <p:cNvSpPr>
            <a:spLocks noGrp="1"/>
          </p:cNvSpPr>
          <p:nvPr>
            <p:ph type="ctrTitle"/>
          </p:nvPr>
        </p:nvSpPr>
        <p:spPr>
          <a:xfrm>
            <a:off x="685800" y="2157984"/>
            <a:ext cx="7772400" cy="2387600"/>
          </a:xfrm>
        </p:spPr>
        <p:txBody>
          <a:bodyPr anchor="b">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4663440"/>
            <a:ext cx="7772400" cy="1280160"/>
          </a:xfrm>
        </p:spPr>
        <p:txBody>
          <a:bodyPr>
            <a:no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Tree>
    <p:extLst>
      <p:ext uri="{BB962C8B-B14F-4D97-AF65-F5344CB8AC3E}">
        <p14:creationId xmlns:p14="http://schemas.microsoft.com/office/powerpoint/2010/main" val="1094518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19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w/Lead Lin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325880"/>
            <a:ext cx="8229600" cy="1531188"/>
          </a:xfrm>
        </p:spPr>
        <p:txBody>
          <a:bodyPr>
            <a:spAutoFit/>
          </a:bodyPr>
          <a:lstStyle>
            <a:lvl1pPr marL="0" indent="0">
              <a:buNone/>
              <a:defRPr/>
            </a:lvl1pPr>
            <a:lvl2pPr marL="234950" indent="-228600">
              <a:buClr>
                <a:schemeClr val="accent2"/>
              </a:buClr>
              <a:buFont typeface="Calibri Light" panose="020F0302020204030204" pitchFamily="34" charset="0"/>
              <a:buChar char="»"/>
              <a:defRPr/>
            </a:lvl2pPr>
            <a:lvl3pPr marL="457200" indent="-228600">
              <a:buFont typeface="Arial" panose="020B0604020202020204" pitchFamily="34" charset="0"/>
              <a:buChar char="•"/>
              <a:defRPr/>
            </a:lvl3pPr>
            <a:lvl4pPr marL="692150" indent="-228600">
              <a:buFont typeface="Calibri Light" panose="020F0302020204030204" pitchFamily="34" charset="0"/>
              <a:buChar char="–"/>
              <a:defRPr/>
            </a:lvl4pPr>
            <a:lvl5pPr marL="914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46995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457200" y="1325880"/>
            <a:ext cx="8229600" cy="640080"/>
          </a:xfrm>
        </p:spPr>
        <p:txBody>
          <a:bodyPr>
            <a:noAutofit/>
          </a:bodyPr>
          <a:lstStyle>
            <a:lvl1pPr marL="0" indent="0">
              <a:buNone/>
              <a:defRPr sz="1800">
                <a:solidFill>
                  <a:schemeClr val="tx1"/>
                </a:solidFill>
                <a:latin typeface="+mj-lt"/>
              </a:defRPr>
            </a:lvl1pPr>
            <a:lvl2pPr marL="228600" indent="0">
              <a:buNone/>
              <a:defRPr/>
            </a:lvl2pPr>
            <a:lvl3pPr marL="463550" indent="0">
              <a:buNone/>
              <a:defRPr/>
            </a:lvl3pPr>
            <a:lvl4pPr marL="685800" indent="0">
              <a:buNone/>
              <a:defRPr/>
            </a:lvl4pPr>
            <a:lvl5pPr marL="976313" indent="0">
              <a:buNone/>
              <a:defRPr/>
            </a:lvl5pPr>
          </a:lstStyle>
          <a:p>
            <a:pPr lvl="0"/>
            <a:endParaRPr lang="en-US" dirty="0"/>
          </a:p>
        </p:txBody>
      </p:sp>
      <p:sp>
        <p:nvSpPr>
          <p:cNvPr id="8" name="Content Placeholder 7"/>
          <p:cNvSpPr>
            <a:spLocks noGrp="1"/>
          </p:cNvSpPr>
          <p:nvPr>
            <p:ph sz="quarter" idx="11"/>
          </p:nvPr>
        </p:nvSpPr>
        <p:spPr>
          <a:xfrm>
            <a:off x="457200" y="2057400"/>
            <a:ext cx="82296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908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157984"/>
            <a:ext cx="7772400" cy="2011680"/>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800" y="4370832"/>
            <a:ext cx="7772400" cy="131673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p:cNvSpPr/>
          <p:nvPr userDrawn="1"/>
        </p:nvSpPr>
        <p:spPr bwMode="gray">
          <a:xfrm>
            <a:off x="0" y="4205605"/>
            <a:ext cx="914400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183748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op Slide Blue">
    <p:spTree>
      <p:nvGrpSpPr>
        <p:cNvPr id="1" name=""/>
        <p:cNvGrpSpPr/>
        <p:nvPr/>
      </p:nvGrpSpPr>
      <p:grpSpPr>
        <a:xfrm>
          <a:off x="0" y="0"/>
          <a:ext cx="0" cy="0"/>
          <a:chOff x="0" y="0"/>
          <a:chExt cx="0" cy="0"/>
        </a:xfrm>
      </p:grpSpPr>
      <p:sp>
        <p:nvSpPr>
          <p:cNvPr id="3" name="Rectangle 2"/>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1143000"/>
            <a:ext cx="8229600" cy="45720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16002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p Slide Green">
    <p:spTree>
      <p:nvGrpSpPr>
        <p:cNvPr id="1" name=""/>
        <p:cNvGrpSpPr/>
        <p:nvPr/>
      </p:nvGrpSpPr>
      <p:grpSpPr>
        <a:xfrm>
          <a:off x="0" y="0"/>
          <a:ext cx="0" cy="0"/>
          <a:chOff x="0" y="0"/>
          <a:chExt cx="0" cy="0"/>
        </a:xfrm>
      </p:grpSpPr>
      <p:sp>
        <p:nvSpPr>
          <p:cNvPr id="3" name="Rectangle 2"/>
          <p:cNvSpPr/>
          <p:nvPr userDrawn="1"/>
        </p:nvSpPr>
        <p:spPr bwMode="ltGray">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a:xfrm>
            <a:off x="457200" y="1143000"/>
            <a:ext cx="8229600" cy="45720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72042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op Slide Green">
    <p:spTree>
      <p:nvGrpSpPr>
        <p:cNvPr id="1" name=""/>
        <p:cNvGrpSpPr/>
        <p:nvPr/>
      </p:nvGrpSpPr>
      <p:grpSpPr>
        <a:xfrm>
          <a:off x="0" y="0"/>
          <a:ext cx="0" cy="0"/>
          <a:chOff x="0" y="0"/>
          <a:chExt cx="0" cy="0"/>
        </a:xfrm>
      </p:grpSpPr>
      <p:sp>
        <p:nvSpPr>
          <p:cNvPr id="3" name="Rectangle 2"/>
          <p:cNvSpPr/>
          <p:nvPr userDrawn="1"/>
        </p:nvSpPr>
        <p:spPr bwMode="ltGray">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57200" y="1143000"/>
            <a:ext cx="8229600" cy="45720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23983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25880"/>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32588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2775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38160" cy="10058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916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025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30896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702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Callout">
    <p:spTree>
      <p:nvGrpSpPr>
        <p:cNvPr id="1" name=""/>
        <p:cNvGrpSpPr/>
        <p:nvPr/>
      </p:nvGrpSpPr>
      <p:grpSpPr>
        <a:xfrm>
          <a:off x="0" y="0"/>
          <a:ext cx="0" cy="0"/>
          <a:chOff x="0" y="0"/>
          <a:chExt cx="0" cy="0"/>
        </a:xfrm>
      </p:grpSpPr>
      <p:sp>
        <p:nvSpPr>
          <p:cNvPr id="8" name="Rectangle 7"/>
          <p:cNvSpPr/>
          <p:nvPr userDrawn="1"/>
        </p:nvSpPr>
        <p:spPr>
          <a:xfrm>
            <a:off x="0" y="0"/>
            <a:ext cx="2468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51760" y="228600"/>
            <a:ext cx="6309360" cy="100584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669678" y="1344295"/>
            <a:ext cx="6291442" cy="153118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0"/>
            <a:ext cx="2468880" cy="6217920"/>
          </a:xfrm>
        </p:spPr>
        <p:txBody>
          <a:bodyPr lIns="91440" rIns="91440" anchor="ctr">
            <a:noAutofit/>
          </a:bodyPr>
          <a:lstStyle>
            <a:lvl1pPr marL="0" indent="0" algn="ctr">
              <a:buNone/>
              <a:defRPr sz="2000">
                <a:solidFill>
                  <a:schemeClr val="bg1"/>
                </a:solidFill>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Tree>
    <p:extLst>
      <p:ext uri="{BB962C8B-B14F-4D97-AF65-F5344CB8AC3E}">
        <p14:creationId xmlns:p14="http://schemas.microsoft.com/office/powerpoint/2010/main" val="407034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59436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35040" y="228600"/>
            <a:ext cx="2926080" cy="1097280"/>
          </a:xfrm>
        </p:spPr>
        <p:txBody>
          <a:bodyPr anchor="b"/>
          <a:lstStyle>
            <a:lvl1pPr>
              <a:defRPr sz="32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0"/>
          </p:nvPr>
        </p:nvSpPr>
        <p:spPr>
          <a:xfrm>
            <a:off x="201110" y="228598"/>
            <a:ext cx="5508314" cy="60049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
        <p:nvSpPr>
          <p:cNvPr id="14" name="Text Placeholder 13"/>
          <p:cNvSpPr>
            <a:spLocks noGrp="1"/>
          </p:cNvSpPr>
          <p:nvPr>
            <p:ph type="body" sz="quarter" idx="11"/>
          </p:nvPr>
        </p:nvSpPr>
        <p:spPr>
          <a:xfrm>
            <a:off x="6035041" y="1460499"/>
            <a:ext cx="2926398" cy="47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539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566160" y="1550484"/>
            <a:ext cx="512064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457199" y="1550988"/>
            <a:ext cx="2899317" cy="415498"/>
          </a:xfrm>
        </p:spPr>
        <p:txBody>
          <a:bodyPr/>
          <a:lstStyle>
            <a:lvl1pPr marL="0" indent="0">
              <a:buNone/>
              <a:defRPr sz="2000">
                <a:solidFill>
                  <a:schemeClr val="tx1"/>
                </a:solidFill>
                <a:latin typeface="+mj-lt"/>
              </a:defRPr>
            </a:lvl1pPr>
          </a:lstStyle>
          <a:p>
            <a:pPr lvl="0"/>
            <a:endParaRPr lang="en-US" dirty="0"/>
          </a:p>
        </p:txBody>
      </p:sp>
    </p:spTree>
    <p:extLst>
      <p:ext uri="{BB962C8B-B14F-4D97-AF65-F5344CB8AC3E}">
        <p14:creationId xmlns:p14="http://schemas.microsoft.com/office/powerpoint/2010/main" val="1158447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 w/Text Box">
    <p:spTree>
      <p:nvGrpSpPr>
        <p:cNvPr id="1" name=""/>
        <p:cNvGrpSpPr/>
        <p:nvPr/>
      </p:nvGrpSpPr>
      <p:grpSpPr>
        <a:xfrm>
          <a:off x="0" y="0"/>
          <a:ext cx="0" cy="0"/>
          <a:chOff x="0" y="0"/>
          <a:chExt cx="0" cy="0"/>
        </a:xfrm>
      </p:grpSpPr>
      <p:sp>
        <p:nvSpPr>
          <p:cNvPr id="5" name="Rectangle 4"/>
          <p:cNvSpPr/>
          <p:nvPr userDrawn="1"/>
        </p:nvSpPr>
        <p:spPr bwMode="gray">
          <a:xfrm>
            <a:off x="0" y="1314448"/>
            <a:ext cx="91440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3154680" y="1783080"/>
            <a:ext cx="5532120" cy="4343400"/>
          </a:xfrm>
          <a:solidFill>
            <a:schemeClr val="bg1"/>
          </a:solidFill>
        </p:spPr>
        <p:txBody>
          <a:bodyPr anchor="ctr">
            <a:noAutofit/>
          </a:bodyPr>
          <a:lstStyle>
            <a:lvl1pPr marL="0" indent="0" algn="ctr">
              <a:buNone/>
              <a:defRPr sz="4000">
                <a:solidFill>
                  <a:schemeClr val="bg2">
                    <a:lumMod val="40000"/>
                    <a:lumOff val="60000"/>
                  </a:schemeClr>
                </a:solidFill>
              </a:defRPr>
            </a:lvl1pPr>
          </a:lstStyle>
          <a:p>
            <a:endParaRPr lang="en-US" dirty="0"/>
          </a:p>
        </p:txBody>
      </p:sp>
      <p:sp>
        <p:nvSpPr>
          <p:cNvPr id="7" name="Content Placeholder 6"/>
          <p:cNvSpPr>
            <a:spLocks noGrp="1"/>
          </p:cNvSpPr>
          <p:nvPr>
            <p:ph sz="quarter" idx="11"/>
          </p:nvPr>
        </p:nvSpPr>
        <p:spPr>
          <a:xfrm>
            <a:off x="457200" y="1399032"/>
            <a:ext cx="2578608" cy="47274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3154680" y="1399032"/>
            <a:ext cx="5532120" cy="318549"/>
          </a:xfrm>
          <a:solidFill>
            <a:schemeClr val="bg1"/>
          </a:solidFill>
        </p:spPr>
        <p:txBody>
          <a:bodyPr lIns="91440" rIns="91440" anchor="ctr"/>
          <a:lstStyle>
            <a:lvl1pPr marL="0" indent="0">
              <a:buNone/>
              <a:defRPr>
                <a:solidFill>
                  <a:schemeClr val="tx2"/>
                </a:solidFill>
                <a:latin typeface="+mj-lt"/>
              </a:defRPr>
            </a:lvl1pPr>
          </a:lstStyle>
          <a:p>
            <a:pPr lvl="0"/>
            <a:endParaRPr lang="en-US" dirty="0"/>
          </a:p>
        </p:txBody>
      </p:sp>
    </p:spTree>
    <p:extLst>
      <p:ext uri="{BB962C8B-B14F-4D97-AF65-F5344CB8AC3E}">
        <p14:creationId xmlns:p14="http://schemas.microsoft.com/office/powerpoint/2010/main" val="28597992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Table o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371600"/>
            <a:ext cx="8229600" cy="320040"/>
          </a:xfrm>
        </p:spPr>
        <p:txBody>
          <a:bodyPr/>
          <a:lstStyle>
            <a:lvl1pPr marL="0" indent="0">
              <a:buNone/>
              <a:defRPr>
                <a:solidFill>
                  <a:schemeClr val="tx2"/>
                </a:solidFill>
                <a:latin typeface="+mj-lt"/>
              </a:defRPr>
            </a:lvl1pPr>
          </a:lstStyle>
          <a:p>
            <a:pPr lvl="0"/>
            <a:endParaRPr lang="en-US" dirty="0"/>
          </a:p>
        </p:txBody>
      </p:sp>
      <p:sp>
        <p:nvSpPr>
          <p:cNvPr id="8" name="Content Placeholder 7"/>
          <p:cNvSpPr>
            <a:spLocks noGrp="1"/>
          </p:cNvSpPr>
          <p:nvPr>
            <p:ph sz="quarter" idx="11"/>
          </p:nvPr>
        </p:nvSpPr>
        <p:spPr>
          <a:xfrm>
            <a:off x="457200" y="1783080"/>
            <a:ext cx="8229600" cy="4297680"/>
          </a:xfrm>
        </p:spPr>
        <p:txBody>
          <a:bodyPr anchor="ctr">
            <a:noAutofit/>
          </a:bodyPr>
          <a:lstStyle>
            <a:lvl1pPr marL="0" indent="0" algn="ctr">
              <a:buNone/>
              <a:defRPr sz="2800">
                <a:solidFill>
                  <a:schemeClr val="bg1">
                    <a:lumMod val="65000"/>
                  </a:schemeClr>
                </a:solidFill>
              </a:defRPr>
            </a:lvl1pPr>
          </a:lstStyle>
          <a:p>
            <a:pPr lvl="0"/>
            <a:endParaRPr lang="en-US" dirty="0"/>
          </a:p>
        </p:txBody>
      </p:sp>
    </p:spTree>
    <p:extLst>
      <p:ext uri="{BB962C8B-B14F-4D97-AF65-F5344CB8AC3E}">
        <p14:creationId xmlns:p14="http://schemas.microsoft.com/office/powerpoint/2010/main" val="68754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25880"/>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32588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46654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444752"/>
            <a:ext cx="914400" cy="1143000"/>
          </a:xfrm>
          <a:solidFill>
            <a:schemeClr val="bg1">
              <a:lumMod val="95000"/>
            </a:schemeClr>
          </a:solidFill>
        </p:spPr>
        <p:txBody>
          <a:bodyPr anchor="ctr">
            <a:noAutofit/>
          </a:bodyPr>
          <a:lstStyle>
            <a:lvl1pPr marL="0" indent="0" algn="ctr">
              <a:buNone/>
              <a:defRPr sz="2000">
                <a:solidFill>
                  <a:schemeClr val="bg1">
                    <a:lumMod val="50000"/>
                  </a:schemeClr>
                </a:solidFill>
              </a:defRPr>
            </a:lvl1pPr>
          </a:lstStyle>
          <a:p>
            <a:endParaRPr lang="en-US" dirty="0"/>
          </a:p>
        </p:txBody>
      </p:sp>
      <p:sp>
        <p:nvSpPr>
          <p:cNvPr id="6" name="Text Placeholder 5"/>
          <p:cNvSpPr>
            <a:spLocks noGrp="1"/>
          </p:cNvSpPr>
          <p:nvPr>
            <p:ph type="body" sz="quarter" idx="11"/>
          </p:nvPr>
        </p:nvSpPr>
        <p:spPr>
          <a:xfrm>
            <a:off x="1560513" y="1444626"/>
            <a:ext cx="7126287" cy="3657600"/>
          </a:xfrm>
        </p:spPr>
        <p:txBody>
          <a:bodyPr>
            <a:noAutofit/>
          </a:bodyPr>
          <a:lstStyle>
            <a:lvl1pPr marL="0" indent="0">
              <a:spcBef>
                <a:spcPts val="0"/>
              </a:spcBef>
              <a:buNone/>
              <a:defRPr sz="1050"/>
            </a:lvl1pPr>
            <a:lvl2pPr marL="457200" indent="-228600">
              <a:spcAft>
                <a:spcPts val="400"/>
              </a:spcAft>
              <a:buClr>
                <a:schemeClr val="accent2"/>
              </a:buClr>
              <a:buFont typeface="Calibri Light" panose="020F0302020204030204" pitchFamily="34" charset="0"/>
              <a:buChar char="»"/>
              <a:defRPr sz="1050"/>
            </a:lvl2pPr>
            <a:lvl3pPr marL="692150" indent="-228600">
              <a:spcAft>
                <a:spcPts val="400"/>
              </a:spcAft>
              <a:buFont typeface="Calibri Light" panose="020F0302020204030204" pitchFamily="34" charset="0"/>
              <a:buChar char="–"/>
              <a:defRPr sz="1050"/>
            </a:lvl3pPr>
            <a:lvl4pPr>
              <a:spcAft>
                <a:spcPts val="400"/>
              </a:spcAft>
              <a:defRPr sz="1050"/>
            </a:lvl4pPr>
            <a:lvl5pPr>
              <a:spcAft>
                <a:spcPts val="4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1591056" y="5486400"/>
            <a:ext cx="2286000" cy="731520"/>
          </a:xfrm>
        </p:spPr>
        <p:txBody>
          <a:bodyPr>
            <a:noAutofit/>
          </a:bodyPr>
          <a:lstStyle>
            <a:lvl1pPr marL="0" indent="0">
              <a:spcBef>
                <a:spcPts val="0"/>
              </a:spcBef>
              <a:spcAft>
                <a:spcPts val="0"/>
              </a:spcAft>
              <a:buNone/>
              <a:defRPr sz="1200"/>
            </a:lvl1pPr>
            <a:lvl2pPr marL="228600" indent="0">
              <a:spcBef>
                <a:spcPts val="0"/>
              </a:spcBef>
              <a:spcAft>
                <a:spcPts val="0"/>
              </a:spcAft>
              <a:buNone/>
              <a:defRPr sz="1200"/>
            </a:lvl2pPr>
            <a:lvl3pPr marL="463550" indent="0">
              <a:spcBef>
                <a:spcPts val="0"/>
              </a:spcBef>
              <a:spcAft>
                <a:spcPts val="0"/>
              </a:spcAft>
              <a:buNone/>
              <a:defRPr sz="1200"/>
            </a:lvl3pPr>
            <a:lvl4pPr marL="685800" indent="0">
              <a:spcBef>
                <a:spcPts val="0"/>
              </a:spcBef>
              <a:spcAft>
                <a:spcPts val="0"/>
              </a:spcAft>
              <a:buNone/>
              <a:defRPr sz="1200"/>
            </a:lvl4pPr>
            <a:lvl5pPr marL="976313" indent="0">
              <a:spcBef>
                <a:spcPts val="0"/>
              </a:spcBef>
              <a:spcAft>
                <a:spcPts val="0"/>
              </a:spcAft>
              <a:buNone/>
              <a:defRPr sz="1200"/>
            </a:lvl5pPr>
          </a:lstStyle>
          <a:p>
            <a:pPr lvl="0"/>
            <a:endParaRPr lang="en-US" dirty="0"/>
          </a:p>
        </p:txBody>
      </p:sp>
    </p:spTree>
    <p:extLst>
      <p:ext uri="{BB962C8B-B14F-4D97-AF65-F5344CB8AC3E}">
        <p14:creationId xmlns:p14="http://schemas.microsoft.com/office/powerpoint/2010/main" val="21838387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Rectangle 2"/>
          <p:cNvSpPr/>
          <p:nvPr userDrawn="1"/>
        </p:nvSpPr>
        <p:spPr>
          <a:xfrm>
            <a:off x="0" y="0"/>
            <a:ext cx="9144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457200" y="1097280"/>
            <a:ext cx="7040880" cy="1005840"/>
          </a:xfrm>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457199" y="2374665"/>
            <a:ext cx="3383280" cy="1463040"/>
          </a:xfrm>
        </p:spPr>
        <p:txBody>
          <a:bodyPr>
            <a:noAutofit/>
          </a:bodyPr>
          <a:lstStyle>
            <a:lvl1pPr marL="0" indent="0">
              <a:spcBef>
                <a:spcPts val="0"/>
              </a:spcBef>
              <a:spcAft>
                <a:spcPts val="0"/>
              </a:spcAft>
              <a:buNone/>
              <a:defRPr b="0">
                <a:solidFill>
                  <a:schemeClr val="bg1"/>
                </a:solidFill>
              </a:defRPr>
            </a:lvl1pPr>
            <a:lvl2pPr marL="228600" indent="0">
              <a:spcBef>
                <a:spcPts val="0"/>
              </a:spcBef>
              <a:spcAft>
                <a:spcPts val="0"/>
              </a:spcAft>
              <a:buNone/>
              <a:defRPr>
                <a:solidFill>
                  <a:schemeClr val="bg1"/>
                </a:solidFill>
              </a:defRPr>
            </a:lvl2pPr>
            <a:lvl3pPr marL="463550" indent="0">
              <a:spcBef>
                <a:spcPts val="0"/>
              </a:spcBef>
              <a:spcAft>
                <a:spcPts val="0"/>
              </a:spcAft>
              <a:buNone/>
              <a:defRPr>
                <a:solidFill>
                  <a:schemeClr val="bg1"/>
                </a:solidFill>
              </a:defRPr>
            </a:lvl3pPr>
            <a:lvl4pPr marL="685800" indent="0">
              <a:spcBef>
                <a:spcPts val="0"/>
              </a:spcBef>
              <a:spcAft>
                <a:spcPts val="0"/>
              </a:spcAft>
              <a:buNone/>
              <a:defRPr>
                <a:solidFill>
                  <a:schemeClr val="bg1"/>
                </a:solidFill>
              </a:defRPr>
            </a:lvl4pPr>
            <a:lvl5pPr marL="976313" indent="0">
              <a:spcBef>
                <a:spcPts val="0"/>
              </a:spcBef>
              <a:spcAft>
                <a:spcPts val="0"/>
              </a:spcAft>
              <a:buNone/>
              <a:defRPr>
                <a:solidFill>
                  <a:schemeClr val="bg1"/>
                </a:solidFill>
              </a:defRPr>
            </a:lvl5pPr>
          </a:lstStyle>
          <a:p>
            <a:pPr lvl="0"/>
            <a:endParaRPr lang="en-US" dirty="0"/>
          </a:p>
        </p:txBody>
      </p:sp>
      <p:sp>
        <p:nvSpPr>
          <p:cNvPr id="7" name="Text Placeholder 6"/>
          <p:cNvSpPr>
            <a:spLocks noGrp="1"/>
          </p:cNvSpPr>
          <p:nvPr>
            <p:ph type="body" sz="quarter" idx="11"/>
          </p:nvPr>
        </p:nvSpPr>
        <p:spPr>
          <a:xfrm>
            <a:off x="4114800" y="2374665"/>
            <a:ext cx="3383280" cy="1463040"/>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8181830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inal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2628612"/>
            <a:ext cx="5486400" cy="1600777"/>
          </a:xfrm>
          <a:prstGeom prst="rect">
            <a:avLst/>
          </a:prstGeom>
        </p:spPr>
      </p:pic>
    </p:spTree>
    <p:extLst>
      <p:ext uri="{BB962C8B-B14F-4D97-AF65-F5344CB8AC3E}">
        <p14:creationId xmlns:p14="http://schemas.microsoft.com/office/powerpoint/2010/main" val="3586677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inal Blu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2630978"/>
            <a:ext cx="5486400" cy="1596044"/>
          </a:xfrm>
          <a:prstGeom prst="rect">
            <a:avLst/>
          </a:prstGeom>
        </p:spPr>
      </p:pic>
    </p:spTree>
    <p:extLst>
      <p:ext uri="{BB962C8B-B14F-4D97-AF65-F5344CB8AC3E}">
        <p14:creationId xmlns:p14="http://schemas.microsoft.com/office/powerpoint/2010/main" val="3022205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ltGray">
          <a:xfrm>
            <a:off x="0" y="932688"/>
            <a:ext cx="9144000" cy="3657601"/>
          </a:xfrm>
          <a:prstGeom prst="rect">
            <a:avLst/>
          </a:prstGeom>
        </p:spPr>
      </p:pic>
      <p:sp>
        <p:nvSpPr>
          <p:cNvPr id="2" name="Title 1"/>
          <p:cNvSpPr>
            <a:spLocks noGrp="1"/>
          </p:cNvSpPr>
          <p:nvPr>
            <p:ph type="ctrTitle"/>
          </p:nvPr>
        </p:nvSpPr>
        <p:spPr>
          <a:xfrm>
            <a:off x="685800" y="2157984"/>
            <a:ext cx="7772400" cy="2387600"/>
          </a:xfrm>
        </p:spPr>
        <p:txBody>
          <a:bodyPr anchor="b">
            <a:noAutofit/>
          </a:bodyPr>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63440"/>
            <a:ext cx="7772400" cy="1280160"/>
          </a:xfrm>
        </p:spPr>
        <p:txBody>
          <a:bodyPr>
            <a:no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3" descr="endpage_white_background"/>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Tree>
    <p:extLst>
      <p:ext uri="{BB962C8B-B14F-4D97-AF65-F5344CB8AC3E}">
        <p14:creationId xmlns:p14="http://schemas.microsoft.com/office/powerpoint/2010/main" val="41860745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5983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Lead Lin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325880"/>
            <a:ext cx="8229600" cy="1531188"/>
          </a:xfrm>
        </p:spPr>
        <p:txBody>
          <a:bodyPr>
            <a:spAutoFit/>
          </a:bodyPr>
          <a:lstStyle>
            <a:lvl1pPr marL="0" indent="0">
              <a:buNone/>
              <a:defRPr/>
            </a:lvl1pPr>
            <a:lvl2pPr marL="234950" indent="-228600">
              <a:buClr>
                <a:schemeClr val="accent2"/>
              </a:buClr>
              <a:buFont typeface="Calibri Light" panose="020F0302020204030204" pitchFamily="34" charset="0"/>
              <a:buChar char="»"/>
              <a:defRPr/>
            </a:lvl2pPr>
            <a:lvl3pPr marL="457200" indent="-228600">
              <a:buFont typeface="Arial" panose="020B0604020202020204" pitchFamily="34" charset="0"/>
              <a:buChar char="•"/>
              <a:defRPr/>
            </a:lvl3pPr>
            <a:lvl4pPr marL="692150" indent="-228600">
              <a:buFont typeface="Calibri Light" panose="020F0302020204030204" pitchFamily="34" charset="0"/>
              <a:buChar char="–"/>
              <a:defRPr/>
            </a:lvl4pPr>
            <a:lvl5pPr marL="914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80817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57200" y="1325880"/>
            <a:ext cx="8229600" cy="640080"/>
          </a:xfrm>
        </p:spPr>
        <p:txBody>
          <a:bodyPr>
            <a:noAutofit/>
          </a:bodyPr>
          <a:lstStyle>
            <a:lvl1pPr marL="0" indent="0">
              <a:buNone/>
              <a:defRPr sz="1800">
                <a:solidFill>
                  <a:schemeClr val="tx1"/>
                </a:solidFill>
                <a:latin typeface="+mj-lt"/>
              </a:defRPr>
            </a:lvl1pPr>
            <a:lvl2pPr marL="228600" indent="0">
              <a:buNone/>
              <a:defRPr/>
            </a:lvl2pPr>
            <a:lvl3pPr marL="463550" indent="0">
              <a:buNone/>
              <a:defRPr/>
            </a:lvl3pPr>
            <a:lvl4pPr marL="685800" indent="0">
              <a:buNone/>
              <a:defRPr/>
            </a:lvl4pPr>
            <a:lvl5pPr marL="976313" indent="0">
              <a:buNone/>
              <a:defRPr/>
            </a:lvl5pPr>
          </a:lstStyle>
          <a:p>
            <a:pPr lvl="0"/>
            <a:r>
              <a:rPr lang="en-US"/>
              <a:t>Click to edit Master text styles</a:t>
            </a:r>
          </a:p>
        </p:txBody>
      </p:sp>
      <p:sp>
        <p:nvSpPr>
          <p:cNvPr id="8" name="Content Placeholder 7"/>
          <p:cNvSpPr>
            <a:spLocks noGrp="1"/>
          </p:cNvSpPr>
          <p:nvPr>
            <p:ph sz="quarter" idx="11"/>
          </p:nvPr>
        </p:nvSpPr>
        <p:spPr>
          <a:xfrm>
            <a:off x="457200" y="2057400"/>
            <a:ext cx="82296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259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157984"/>
            <a:ext cx="7772400" cy="2011680"/>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800" y="4370832"/>
            <a:ext cx="7772400" cy="131673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bwMode="gray">
          <a:xfrm>
            <a:off x="0" y="4205605"/>
            <a:ext cx="914400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7350400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op Slide Blue">
    <p:spTree>
      <p:nvGrpSpPr>
        <p:cNvPr id="1" name=""/>
        <p:cNvGrpSpPr/>
        <p:nvPr/>
      </p:nvGrpSpPr>
      <p:grpSpPr>
        <a:xfrm>
          <a:off x="0" y="0"/>
          <a:ext cx="0" cy="0"/>
          <a:chOff x="0" y="0"/>
          <a:chExt cx="0" cy="0"/>
        </a:xfrm>
      </p:grpSpPr>
      <p:sp>
        <p:nvSpPr>
          <p:cNvPr id="3" name="Rectangle 2"/>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a:xfrm>
            <a:off x="457200" y="1143000"/>
            <a:ext cx="8229600" cy="45720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00178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38160" cy="10058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916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08725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op Slide Green">
    <p:spTree>
      <p:nvGrpSpPr>
        <p:cNvPr id="1" name=""/>
        <p:cNvGrpSpPr/>
        <p:nvPr/>
      </p:nvGrpSpPr>
      <p:grpSpPr>
        <a:xfrm>
          <a:off x="0" y="0"/>
          <a:ext cx="0" cy="0"/>
          <a:chOff x="0" y="0"/>
          <a:chExt cx="0" cy="0"/>
        </a:xfrm>
      </p:grpSpPr>
      <p:sp>
        <p:nvSpPr>
          <p:cNvPr id="3" name="Rectangle 2"/>
          <p:cNvSpPr/>
          <p:nvPr userDrawn="1"/>
        </p:nvSpPr>
        <p:spPr bwMode="ltGray">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 name="Title 1"/>
          <p:cNvSpPr>
            <a:spLocks noGrp="1"/>
          </p:cNvSpPr>
          <p:nvPr>
            <p:ph type="title"/>
          </p:nvPr>
        </p:nvSpPr>
        <p:spPr>
          <a:xfrm>
            <a:off x="457200" y="1143000"/>
            <a:ext cx="8229600" cy="4572000"/>
          </a:xfrm>
        </p:spPr>
        <p:txBody>
          <a:bodyPr anchor="ctr"/>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775500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2588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72777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38160" cy="10058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916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153257"/>
            <a:ext cx="388620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27252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47847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8100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Callout">
    <p:spTree>
      <p:nvGrpSpPr>
        <p:cNvPr id="1" name=""/>
        <p:cNvGrpSpPr/>
        <p:nvPr/>
      </p:nvGrpSpPr>
      <p:grpSpPr>
        <a:xfrm>
          <a:off x="0" y="0"/>
          <a:ext cx="0" cy="0"/>
          <a:chOff x="0" y="0"/>
          <a:chExt cx="0" cy="0"/>
        </a:xfrm>
      </p:grpSpPr>
      <p:sp>
        <p:nvSpPr>
          <p:cNvPr id="8" name="Rectangle 7"/>
          <p:cNvSpPr/>
          <p:nvPr userDrawn="1"/>
        </p:nvSpPr>
        <p:spPr>
          <a:xfrm>
            <a:off x="0" y="0"/>
            <a:ext cx="2468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651760" y="228600"/>
            <a:ext cx="6309360" cy="100584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669678" y="1344295"/>
            <a:ext cx="6291442" cy="153118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0"/>
            <a:ext cx="2468880" cy="6217920"/>
          </a:xfrm>
        </p:spPr>
        <p:txBody>
          <a:bodyPr lIns="91440" rIns="91440" anchor="ctr">
            <a:noAutofit/>
          </a:bodyPr>
          <a:lstStyle>
            <a:lvl1pPr marL="0" indent="0" algn="ctr">
              <a:buNone/>
              <a:defRPr sz="2000">
                <a:solidFill>
                  <a:schemeClr val="bg1"/>
                </a:solidFill>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Tree>
    <p:extLst>
      <p:ext uri="{BB962C8B-B14F-4D97-AF65-F5344CB8AC3E}">
        <p14:creationId xmlns:p14="http://schemas.microsoft.com/office/powerpoint/2010/main" val="25648619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59436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6035040" y="228600"/>
            <a:ext cx="2926080" cy="1097280"/>
          </a:xfrm>
        </p:spPr>
        <p:txBody>
          <a:bodyPr anchor="b"/>
          <a:lstStyle>
            <a:lvl1pPr>
              <a:defRPr sz="32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0"/>
          </p:nvPr>
        </p:nvSpPr>
        <p:spPr>
          <a:xfrm>
            <a:off x="201110" y="228598"/>
            <a:ext cx="5508314" cy="60049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
        <p:nvSpPr>
          <p:cNvPr id="14" name="Text Placeholder 13"/>
          <p:cNvSpPr>
            <a:spLocks noGrp="1"/>
          </p:cNvSpPr>
          <p:nvPr>
            <p:ph type="body" sz="quarter" idx="11"/>
          </p:nvPr>
        </p:nvSpPr>
        <p:spPr>
          <a:xfrm>
            <a:off x="6035041" y="1460499"/>
            <a:ext cx="2926398" cy="47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62810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566160" y="1550484"/>
            <a:ext cx="5120640" cy="153118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457199" y="1550988"/>
            <a:ext cx="2899317" cy="415498"/>
          </a:xfrm>
        </p:spPr>
        <p:txBody>
          <a:bodyPr/>
          <a:lstStyle>
            <a:lvl1pPr marL="0" indent="0">
              <a:buNone/>
              <a:defRPr sz="200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28146468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w/Text Box">
    <p:spTree>
      <p:nvGrpSpPr>
        <p:cNvPr id="1" name=""/>
        <p:cNvGrpSpPr/>
        <p:nvPr/>
      </p:nvGrpSpPr>
      <p:grpSpPr>
        <a:xfrm>
          <a:off x="0" y="0"/>
          <a:ext cx="0" cy="0"/>
          <a:chOff x="0" y="0"/>
          <a:chExt cx="0" cy="0"/>
        </a:xfrm>
      </p:grpSpPr>
      <p:sp>
        <p:nvSpPr>
          <p:cNvPr id="5" name="Rectangle 4"/>
          <p:cNvSpPr/>
          <p:nvPr userDrawn="1"/>
        </p:nvSpPr>
        <p:spPr bwMode="gray">
          <a:xfrm>
            <a:off x="0" y="1314448"/>
            <a:ext cx="91440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3154680" y="1783080"/>
            <a:ext cx="5532120" cy="4343400"/>
          </a:xfrm>
          <a:solidFill>
            <a:schemeClr val="bg1"/>
          </a:solidFill>
        </p:spPr>
        <p:txBody>
          <a:bodyPr anchor="ctr">
            <a:noAutofit/>
          </a:bodyPr>
          <a:lstStyle>
            <a:lvl1pPr marL="0" indent="0" algn="ctr">
              <a:buNone/>
              <a:defRPr sz="4000">
                <a:solidFill>
                  <a:schemeClr val="bg2">
                    <a:lumMod val="40000"/>
                    <a:lumOff val="60000"/>
                  </a:schemeClr>
                </a:solidFill>
              </a:defRPr>
            </a:lvl1pPr>
          </a:lstStyle>
          <a:p>
            <a:r>
              <a:rPr lang="en-US" dirty="0"/>
              <a:t>Click icon to add chart</a:t>
            </a:r>
          </a:p>
        </p:txBody>
      </p:sp>
      <p:sp>
        <p:nvSpPr>
          <p:cNvPr id="7" name="Content Placeholder 6"/>
          <p:cNvSpPr>
            <a:spLocks noGrp="1"/>
          </p:cNvSpPr>
          <p:nvPr>
            <p:ph sz="quarter" idx="11"/>
          </p:nvPr>
        </p:nvSpPr>
        <p:spPr>
          <a:xfrm>
            <a:off x="457200" y="1399032"/>
            <a:ext cx="2578608" cy="47274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3154680" y="1399032"/>
            <a:ext cx="5532120" cy="318549"/>
          </a:xfrm>
          <a:solidFill>
            <a:schemeClr val="bg1"/>
          </a:solidFill>
        </p:spPr>
        <p:txBody>
          <a:bodyPr lIns="91440" rIns="91440" anchor="ctr"/>
          <a:lstStyle>
            <a:lvl1pPr marL="0" indent="0">
              <a:buNone/>
              <a:defRPr>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800608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Table o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371600"/>
            <a:ext cx="8229600" cy="320040"/>
          </a:xfrm>
        </p:spPr>
        <p:txBody>
          <a:bodyPr/>
          <a:lstStyle>
            <a:lvl1pPr marL="0" indent="0">
              <a:buNone/>
              <a:defRPr>
                <a:solidFill>
                  <a:schemeClr val="tx2"/>
                </a:solidFill>
                <a:latin typeface="+mj-lt"/>
              </a:defRPr>
            </a:lvl1pPr>
          </a:lstStyle>
          <a:p>
            <a:pPr lvl="0"/>
            <a:r>
              <a:rPr lang="en-US"/>
              <a:t>Click to edit Master text styles</a:t>
            </a:r>
          </a:p>
        </p:txBody>
      </p:sp>
      <p:sp>
        <p:nvSpPr>
          <p:cNvPr id="8" name="Content Placeholder 7"/>
          <p:cNvSpPr>
            <a:spLocks noGrp="1"/>
          </p:cNvSpPr>
          <p:nvPr>
            <p:ph sz="quarter" idx="11"/>
          </p:nvPr>
        </p:nvSpPr>
        <p:spPr>
          <a:xfrm>
            <a:off x="457200" y="1783080"/>
            <a:ext cx="8229600" cy="4297680"/>
          </a:xfrm>
        </p:spPr>
        <p:txBody>
          <a:bodyPr anchor="ctr">
            <a:noAutofit/>
          </a:bodyPr>
          <a:lstStyle>
            <a:lvl1pPr marL="0" indent="0" algn="ctr">
              <a:buNone/>
              <a:defRPr sz="2800">
                <a:solidFill>
                  <a:schemeClr val="bg1">
                    <a:lumMod val="65000"/>
                  </a:schemeClr>
                </a:solidFill>
              </a:defRPr>
            </a:lvl1pPr>
          </a:lstStyle>
          <a:p>
            <a:pPr lvl="0"/>
            <a:r>
              <a:rPr lang="en-US"/>
              <a:t>Click to edit Master text styles</a:t>
            </a:r>
          </a:p>
        </p:txBody>
      </p:sp>
    </p:spTree>
    <p:extLst>
      <p:ext uri="{BB962C8B-B14F-4D97-AF65-F5344CB8AC3E}">
        <p14:creationId xmlns:p14="http://schemas.microsoft.com/office/powerpoint/2010/main" val="217466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jpe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theme" Target="../theme/theme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theme" Target="../theme/theme5.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05840"/>
          </a:xfrm>
          <a:prstGeom prst="rect">
            <a:avLst/>
          </a:prstGeom>
        </p:spPr>
        <p:txBody>
          <a:bodyPr vert="horz" lIns="0" tIns="45720" rIns="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325880"/>
            <a:ext cx="8229600" cy="1531188"/>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bwMode="gray">
          <a:xfrm>
            <a:off x="457200" y="6438552"/>
            <a:ext cx="1371600" cy="214122"/>
          </a:xfrm>
          <a:prstGeom prst="rect">
            <a:avLst/>
          </a:prstGeom>
        </p:spPr>
      </p:pic>
      <p:sp>
        <p:nvSpPr>
          <p:cNvPr id="9" name="TextBox 8"/>
          <p:cNvSpPr txBox="1"/>
          <p:nvPr userDrawn="1"/>
        </p:nvSpPr>
        <p:spPr bwMode="gray">
          <a:xfrm>
            <a:off x="8686799" y="6430197"/>
            <a:ext cx="365760" cy="230832"/>
          </a:xfrm>
          <a:prstGeom prst="rect">
            <a:avLst/>
          </a:prstGeom>
          <a:noFill/>
        </p:spPr>
        <p:txBody>
          <a:bodyPr wrap="none" rIns="0" rtlCol="0">
            <a:noAutofit/>
          </a:bodyPr>
          <a:lstStyle/>
          <a:p>
            <a:fld id="{FFFA2311-A4AE-43F1-A7F5-936E8EB72108}" type="slidenum">
              <a:rPr lang="en-US" sz="900" smtClean="0">
                <a:solidFill>
                  <a:srgbClr val="FFFFFF">
                    <a:lumMod val="65000"/>
                  </a:srgbClr>
                </a:solidFill>
              </a:rPr>
              <a:pPr/>
              <a:t>‹#›</a:t>
            </a:fld>
            <a:endParaRPr lang="en-US" sz="900" dirty="0">
              <a:solidFill>
                <a:srgbClr val="FFFFFF">
                  <a:lumMod val="65000"/>
                </a:srgbClr>
              </a:solidFill>
            </a:endParaRPr>
          </a:p>
        </p:txBody>
      </p:sp>
      <p:cxnSp>
        <p:nvCxnSpPr>
          <p:cNvPr id="10" name="Straight Connector 9"/>
          <p:cNvCxnSpPr/>
          <p:nvPr userDrawn="1"/>
        </p:nvCxnSpPr>
        <p:spPr bwMode="gray">
          <a:xfrm>
            <a:off x="8693232" y="6431313"/>
            <a:ext cx="0" cy="2286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gray">
          <a:xfrm>
            <a:off x="3529247" y="6491752"/>
            <a:ext cx="2085507" cy="107722"/>
          </a:xfrm>
          <a:prstGeom prst="rect">
            <a:avLst/>
          </a:prstGeom>
          <a:noFill/>
        </p:spPr>
        <p:txBody>
          <a:bodyPr wrap="none" lIns="0" tIns="0" rIns="0" bIns="0" rtlCol="0" anchor="ctr">
            <a:spAutoFit/>
          </a:bodyPr>
          <a:lstStyle/>
          <a:p>
            <a:pPr algn="ctr"/>
            <a:r>
              <a:rPr lang="en-US" sz="700" dirty="0">
                <a:solidFill>
                  <a:srgbClr val="FFFFFF">
                    <a:lumMod val="65000"/>
                  </a:srgbClr>
                </a:solidFill>
              </a:rPr>
              <a:t>PROPRIETARY AND CONFIDENTIAL. ALL RIGHTS RESERVED</a:t>
            </a:r>
          </a:p>
        </p:txBody>
      </p:sp>
    </p:spTree>
    <p:extLst>
      <p:ext uri="{BB962C8B-B14F-4D97-AF65-F5344CB8AC3E}">
        <p14:creationId xmlns:p14="http://schemas.microsoft.com/office/powerpoint/2010/main" val="3904816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4" r:id="rId21"/>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1000"/>
        </a:spcBef>
        <a:spcAft>
          <a:spcPts val="600"/>
        </a:spcAft>
        <a:buClr>
          <a:schemeClr val="accent2"/>
        </a:buClr>
        <a:buFont typeface="Calibri Light" panose="020F0302020204030204" pitchFamily="34" charset="0"/>
        <a:buChar char="»"/>
        <a:defRPr sz="1400" kern="1200">
          <a:solidFill>
            <a:schemeClr val="bg2"/>
          </a:solidFill>
          <a:latin typeface="+mn-lt"/>
          <a:ea typeface="+mn-ea"/>
          <a:cs typeface="+mn-cs"/>
        </a:defRPr>
      </a:lvl1pPr>
      <a:lvl2pPr marL="457200" indent="-228600" algn="l" defTabSz="914400" rtl="0" eaLnBrk="1" latinLnBrk="0" hangingPunct="1">
        <a:lnSpc>
          <a:spcPct val="105000"/>
        </a:lnSpc>
        <a:spcBef>
          <a:spcPts val="0"/>
        </a:spcBef>
        <a:spcAft>
          <a:spcPts val="600"/>
        </a:spcAft>
        <a:buClr>
          <a:schemeClr val="accent1"/>
        </a:buClr>
        <a:buFont typeface="Arial" panose="020B0604020202020204" pitchFamily="34" charset="0"/>
        <a:buChar char="•"/>
        <a:defRPr sz="1400" kern="1200">
          <a:solidFill>
            <a:schemeClr val="bg2"/>
          </a:solidFill>
          <a:latin typeface="+mn-lt"/>
          <a:ea typeface="+mn-ea"/>
          <a:cs typeface="+mn-cs"/>
        </a:defRPr>
      </a:lvl2pPr>
      <a:lvl3pPr marL="692150" indent="-228600" algn="l" defTabSz="914400" rtl="0" eaLnBrk="1" latinLnBrk="0" hangingPunct="1">
        <a:lnSpc>
          <a:spcPct val="105000"/>
        </a:lnSpc>
        <a:spcBef>
          <a:spcPts val="0"/>
        </a:spcBef>
        <a:spcAft>
          <a:spcPts val="600"/>
        </a:spcAft>
        <a:buClr>
          <a:schemeClr val="tx2"/>
        </a:buClr>
        <a:buFont typeface="Calibri Light" panose="020F0302020204030204" pitchFamily="34" charset="0"/>
        <a:buChar char="–"/>
        <a:defRPr sz="1400" kern="1200">
          <a:solidFill>
            <a:schemeClr val="bg2"/>
          </a:solidFill>
          <a:latin typeface="+mn-lt"/>
          <a:ea typeface="+mn-ea"/>
          <a:cs typeface="+mn-cs"/>
        </a:defRPr>
      </a:lvl3pPr>
      <a:lvl4pPr marL="914400" indent="-228600" algn="l" defTabSz="914400" rtl="0" eaLnBrk="1" latinLnBrk="0" hangingPunct="1">
        <a:lnSpc>
          <a:spcPct val="105000"/>
        </a:lnSpc>
        <a:spcBef>
          <a:spcPts val="0"/>
        </a:spcBef>
        <a:spcAft>
          <a:spcPts val="600"/>
        </a:spcAft>
        <a:buClr>
          <a:schemeClr val="accent1"/>
        </a:buClr>
        <a:buSzPct val="100000"/>
        <a:buFont typeface="Arial" panose="020B0604020202020204" pitchFamily="34" charset="0"/>
        <a:buChar char="•"/>
        <a:defRPr sz="1400" kern="1200">
          <a:solidFill>
            <a:schemeClr val="bg2"/>
          </a:solidFill>
          <a:latin typeface="+mn-lt"/>
          <a:ea typeface="+mn-ea"/>
          <a:cs typeface="+mn-cs"/>
        </a:defRPr>
      </a:lvl4pPr>
      <a:lvl5pPr marL="1204913" indent="-228600" algn="l" defTabSz="914400" rtl="0" eaLnBrk="1" latinLnBrk="0" hangingPunct="1">
        <a:lnSpc>
          <a:spcPct val="105000"/>
        </a:lnSpc>
        <a:spcBef>
          <a:spcPts val="0"/>
        </a:spcBef>
        <a:spcAft>
          <a:spcPts val="600"/>
        </a:spcAft>
        <a:buClr>
          <a:schemeClr val="tx2"/>
        </a:buClr>
        <a:buFont typeface="Calibri" panose="020F050202020403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228600"/>
            <a:ext cx="8229600" cy="704850"/>
          </a:xfrm>
          <a:prstGeom prst="rect">
            <a:avLst/>
          </a:prstGeom>
        </p:spPr>
        <p:txBody>
          <a:bodyPr vert="horz" lIns="0" tIns="252000" rIns="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080000"/>
            <a:ext cx="8229600" cy="153118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bwMode="gray">
          <a:xfrm>
            <a:off x="457200" y="6438552"/>
            <a:ext cx="1371600" cy="214122"/>
          </a:xfrm>
          <a:prstGeom prst="rect">
            <a:avLst/>
          </a:prstGeom>
        </p:spPr>
      </p:pic>
      <p:sp>
        <p:nvSpPr>
          <p:cNvPr id="9" name="TextBox 8"/>
          <p:cNvSpPr txBox="1"/>
          <p:nvPr/>
        </p:nvSpPr>
        <p:spPr bwMode="gray">
          <a:xfrm>
            <a:off x="8686799" y="6430197"/>
            <a:ext cx="365760" cy="230832"/>
          </a:xfrm>
          <a:prstGeom prst="rect">
            <a:avLst/>
          </a:prstGeom>
          <a:noFill/>
        </p:spPr>
        <p:txBody>
          <a:bodyPr wrap="none" rIns="0" rtlCol="0">
            <a:noAutofit/>
          </a:bodyPr>
          <a:lstStyle/>
          <a:p>
            <a:fld id="{FFFA2311-A4AE-43F1-A7F5-936E8EB72108}" type="slidenum">
              <a:rPr lang="en-US" sz="900" smtClean="0">
                <a:solidFill>
                  <a:srgbClr val="FFFFFF">
                    <a:lumMod val="65000"/>
                  </a:srgbClr>
                </a:solidFill>
              </a:rPr>
              <a:pPr/>
              <a:t>‹#›</a:t>
            </a:fld>
            <a:endParaRPr lang="en-US" sz="900" dirty="0">
              <a:solidFill>
                <a:srgbClr val="FFFFFF">
                  <a:lumMod val="65000"/>
                </a:srgbClr>
              </a:solidFill>
            </a:endParaRPr>
          </a:p>
        </p:txBody>
      </p:sp>
      <p:cxnSp>
        <p:nvCxnSpPr>
          <p:cNvPr id="10" name="Straight Connector 9"/>
          <p:cNvCxnSpPr/>
          <p:nvPr/>
        </p:nvCxnSpPr>
        <p:spPr bwMode="gray">
          <a:xfrm>
            <a:off x="8693232" y="6431313"/>
            <a:ext cx="0" cy="2286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3529247" y="6491752"/>
            <a:ext cx="2085507" cy="107722"/>
          </a:xfrm>
          <a:prstGeom prst="rect">
            <a:avLst/>
          </a:prstGeom>
          <a:noFill/>
        </p:spPr>
        <p:txBody>
          <a:bodyPr wrap="none" lIns="0" tIns="0" rIns="0" bIns="0" rtlCol="0" anchor="ctr">
            <a:spAutoFit/>
          </a:bodyPr>
          <a:lstStyle/>
          <a:p>
            <a:pPr algn="ctr"/>
            <a:r>
              <a:rPr lang="en-US" sz="700" dirty="0">
                <a:solidFill>
                  <a:srgbClr val="FFFFFF">
                    <a:lumMod val="65000"/>
                  </a:srgbClr>
                </a:solidFill>
              </a:rPr>
              <a:t>PROPRIETARY AND CONFIDENTIAL. ALL RIGHTS RESERVED</a:t>
            </a:r>
          </a:p>
        </p:txBody>
      </p:sp>
    </p:spTree>
    <p:extLst>
      <p:ext uri="{BB962C8B-B14F-4D97-AF65-F5344CB8AC3E}">
        <p14:creationId xmlns:p14="http://schemas.microsoft.com/office/powerpoint/2010/main" val="26949605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1000"/>
        </a:spcBef>
        <a:spcAft>
          <a:spcPts val="600"/>
        </a:spcAft>
        <a:buClr>
          <a:schemeClr val="accent2"/>
        </a:buClr>
        <a:buFont typeface="Calibri Light" panose="020F0302020204030204" pitchFamily="34" charset="0"/>
        <a:buChar char="»"/>
        <a:defRPr sz="1400" kern="1200">
          <a:solidFill>
            <a:schemeClr val="bg2"/>
          </a:solidFill>
          <a:latin typeface="+mn-lt"/>
          <a:ea typeface="+mn-ea"/>
          <a:cs typeface="+mn-cs"/>
        </a:defRPr>
      </a:lvl1pPr>
      <a:lvl2pPr marL="457200" indent="-228600" algn="l" defTabSz="914400" rtl="0" eaLnBrk="1" latinLnBrk="0" hangingPunct="1">
        <a:lnSpc>
          <a:spcPct val="105000"/>
        </a:lnSpc>
        <a:spcBef>
          <a:spcPts val="0"/>
        </a:spcBef>
        <a:spcAft>
          <a:spcPts val="600"/>
        </a:spcAft>
        <a:buClr>
          <a:schemeClr val="accent1"/>
        </a:buClr>
        <a:buFont typeface="Arial" panose="020B0604020202020204" pitchFamily="34" charset="0"/>
        <a:buChar char="•"/>
        <a:defRPr sz="1400" kern="1200">
          <a:solidFill>
            <a:schemeClr val="bg2"/>
          </a:solidFill>
          <a:latin typeface="+mn-lt"/>
          <a:ea typeface="+mn-ea"/>
          <a:cs typeface="+mn-cs"/>
        </a:defRPr>
      </a:lvl2pPr>
      <a:lvl3pPr marL="692150" indent="-228600" algn="l" defTabSz="914400" rtl="0" eaLnBrk="1" latinLnBrk="0" hangingPunct="1">
        <a:lnSpc>
          <a:spcPct val="105000"/>
        </a:lnSpc>
        <a:spcBef>
          <a:spcPts val="0"/>
        </a:spcBef>
        <a:spcAft>
          <a:spcPts val="600"/>
        </a:spcAft>
        <a:buClr>
          <a:schemeClr val="tx2"/>
        </a:buClr>
        <a:buFont typeface="Calibri Light" panose="020F0302020204030204" pitchFamily="34" charset="0"/>
        <a:buChar char="–"/>
        <a:defRPr sz="1400" kern="1200">
          <a:solidFill>
            <a:schemeClr val="bg2"/>
          </a:solidFill>
          <a:latin typeface="+mn-lt"/>
          <a:ea typeface="+mn-ea"/>
          <a:cs typeface="+mn-cs"/>
        </a:defRPr>
      </a:lvl3pPr>
      <a:lvl4pPr marL="914400" indent="-228600" algn="l" defTabSz="914400" rtl="0" eaLnBrk="1" latinLnBrk="0" hangingPunct="1">
        <a:lnSpc>
          <a:spcPct val="105000"/>
        </a:lnSpc>
        <a:spcBef>
          <a:spcPts val="0"/>
        </a:spcBef>
        <a:spcAft>
          <a:spcPts val="600"/>
        </a:spcAft>
        <a:buClr>
          <a:schemeClr val="accent1"/>
        </a:buClr>
        <a:buSzPct val="100000"/>
        <a:buFont typeface="Arial" panose="020B0604020202020204" pitchFamily="34" charset="0"/>
        <a:buChar char="•"/>
        <a:defRPr sz="1400" kern="1200">
          <a:solidFill>
            <a:schemeClr val="bg2"/>
          </a:solidFill>
          <a:latin typeface="+mn-lt"/>
          <a:ea typeface="+mn-ea"/>
          <a:cs typeface="+mn-cs"/>
        </a:defRPr>
      </a:lvl4pPr>
      <a:lvl5pPr marL="1204913" indent="-228600" algn="l" defTabSz="914400" rtl="0" eaLnBrk="1" latinLnBrk="0" hangingPunct="1">
        <a:lnSpc>
          <a:spcPct val="105000"/>
        </a:lnSpc>
        <a:spcBef>
          <a:spcPts val="0"/>
        </a:spcBef>
        <a:spcAft>
          <a:spcPts val="600"/>
        </a:spcAft>
        <a:buClr>
          <a:schemeClr val="tx2"/>
        </a:buClr>
        <a:buFont typeface="Calibri" panose="020F050202020403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228600"/>
            <a:ext cx="8229600" cy="1005840"/>
          </a:xfrm>
          <a:prstGeom prst="rect">
            <a:avLst/>
          </a:prstGeom>
        </p:spPr>
        <p:txBody>
          <a:bodyPr vert="horz" lIns="0" tIns="45720" rIns="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325880"/>
            <a:ext cx="8229600" cy="153118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bwMode="gray">
          <a:xfrm>
            <a:off x="457200" y="6438552"/>
            <a:ext cx="1371600" cy="214122"/>
          </a:xfrm>
          <a:prstGeom prst="rect">
            <a:avLst/>
          </a:prstGeom>
        </p:spPr>
      </p:pic>
      <p:sp>
        <p:nvSpPr>
          <p:cNvPr id="9" name="TextBox 8"/>
          <p:cNvSpPr txBox="1"/>
          <p:nvPr/>
        </p:nvSpPr>
        <p:spPr bwMode="gray">
          <a:xfrm>
            <a:off x="8686799" y="6430197"/>
            <a:ext cx="365760" cy="230832"/>
          </a:xfrm>
          <a:prstGeom prst="rect">
            <a:avLst/>
          </a:prstGeom>
          <a:noFill/>
        </p:spPr>
        <p:txBody>
          <a:bodyPr wrap="none" rIns="0" rtlCol="0">
            <a:noAutofit/>
          </a:bodyPr>
          <a:lstStyle/>
          <a:p>
            <a:fld id="{FFFA2311-A4AE-43F1-A7F5-936E8EB72108}" type="slidenum">
              <a:rPr lang="en-US" sz="900" smtClean="0">
                <a:solidFill>
                  <a:srgbClr val="FFFFFF">
                    <a:lumMod val="65000"/>
                  </a:srgbClr>
                </a:solidFill>
              </a:rPr>
              <a:pPr/>
              <a:t>‹#›</a:t>
            </a:fld>
            <a:endParaRPr lang="en-US" sz="900" dirty="0">
              <a:solidFill>
                <a:srgbClr val="FFFFFF">
                  <a:lumMod val="65000"/>
                </a:srgbClr>
              </a:solidFill>
            </a:endParaRPr>
          </a:p>
        </p:txBody>
      </p:sp>
      <p:cxnSp>
        <p:nvCxnSpPr>
          <p:cNvPr id="10" name="Straight Connector 9"/>
          <p:cNvCxnSpPr/>
          <p:nvPr/>
        </p:nvCxnSpPr>
        <p:spPr bwMode="gray">
          <a:xfrm>
            <a:off x="8693232" y="6431313"/>
            <a:ext cx="0" cy="2286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3529247" y="6491752"/>
            <a:ext cx="2085507" cy="107722"/>
          </a:xfrm>
          <a:prstGeom prst="rect">
            <a:avLst/>
          </a:prstGeom>
          <a:noFill/>
        </p:spPr>
        <p:txBody>
          <a:bodyPr wrap="none" lIns="0" tIns="0" rIns="0" bIns="0" rtlCol="0" anchor="ctr">
            <a:spAutoFit/>
          </a:bodyPr>
          <a:lstStyle/>
          <a:p>
            <a:pPr algn="ctr"/>
            <a:r>
              <a:rPr lang="en-US" sz="700" dirty="0">
                <a:solidFill>
                  <a:srgbClr val="FFFFFF">
                    <a:lumMod val="65000"/>
                  </a:srgbClr>
                </a:solidFill>
              </a:rPr>
              <a:t>PROPRIETARY AND CONFIDENTIAL. ALL RIGHTS RESERVED</a:t>
            </a:r>
          </a:p>
        </p:txBody>
      </p:sp>
    </p:spTree>
    <p:extLst>
      <p:ext uri="{BB962C8B-B14F-4D97-AF65-F5344CB8AC3E}">
        <p14:creationId xmlns:p14="http://schemas.microsoft.com/office/powerpoint/2010/main" val="5779300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1000"/>
        </a:spcBef>
        <a:spcAft>
          <a:spcPts val="600"/>
        </a:spcAft>
        <a:buClr>
          <a:schemeClr val="accent2"/>
        </a:buClr>
        <a:buFont typeface="Calibri Light" panose="020F0302020204030204" pitchFamily="34" charset="0"/>
        <a:buChar char="»"/>
        <a:defRPr sz="1400" kern="1200">
          <a:solidFill>
            <a:schemeClr val="bg2"/>
          </a:solidFill>
          <a:latin typeface="+mn-lt"/>
          <a:ea typeface="+mn-ea"/>
          <a:cs typeface="+mn-cs"/>
        </a:defRPr>
      </a:lvl1pPr>
      <a:lvl2pPr marL="457200" indent="-228600" algn="l" defTabSz="914400" rtl="0" eaLnBrk="1" latinLnBrk="0" hangingPunct="1">
        <a:lnSpc>
          <a:spcPct val="105000"/>
        </a:lnSpc>
        <a:spcBef>
          <a:spcPts val="0"/>
        </a:spcBef>
        <a:spcAft>
          <a:spcPts val="600"/>
        </a:spcAft>
        <a:buClr>
          <a:schemeClr val="accent1"/>
        </a:buClr>
        <a:buFont typeface="Arial" panose="020B0604020202020204" pitchFamily="34" charset="0"/>
        <a:buChar char="•"/>
        <a:defRPr sz="1400" kern="1200">
          <a:solidFill>
            <a:schemeClr val="bg2"/>
          </a:solidFill>
          <a:latin typeface="+mn-lt"/>
          <a:ea typeface="+mn-ea"/>
          <a:cs typeface="+mn-cs"/>
        </a:defRPr>
      </a:lvl2pPr>
      <a:lvl3pPr marL="692150" indent="-228600" algn="l" defTabSz="914400" rtl="0" eaLnBrk="1" latinLnBrk="0" hangingPunct="1">
        <a:lnSpc>
          <a:spcPct val="105000"/>
        </a:lnSpc>
        <a:spcBef>
          <a:spcPts val="0"/>
        </a:spcBef>
        <a:spcAft>
          <a:spcPts val="600"/>
        </a:spcAft>
        <a:buClr>
          <a:schemeClr val="tx2"/>
        </a:buClr>
        <a:buFont typeface="Calibri Light" panose="020F0302020204030204" pitchFamily="34" charset="0"/>
        <a:buChar char="–"/>
        <a:defRPr sz="1400" kern="1200">
          <a:solidFill>
            <a:schemeClr val="bg2"/>
          </a:solidFill>
          <a:latin typeface="+mn-lt"/>
          <a:ea typeface="+mn-ea"/>
          <a:cs typeface="+mn-cs"/>
        </a:defRPr>
      </a:lvl3pPr>
      <a:lvl4pPr marL="914400" indent="-228600" algn="l" defTabSz="914400" rtl="0" eaLnBrk="1" latinLnBrk="0" hangingPunct="1">
        <a:lnSpc>
          <a:spcPct val="105000"/>
        </a:lnSpc>
        <a:spcBef>
          <a:spcPts val="0"/>
        </a:spcBef>
        <a:spcAft>
          <a:spcPts val="600"/>
        </a:spcAft>
        <a:buClr>
          <a:schemeClr val="accent1"/>
        </a:buClr>
        <a:buSzPct val="100000"/>
        <a:buFont typeface="Arial" panose="020B0604020202020204" pitchFamily="34" charset="0"/>
        <a:buChar char="•"/>
        <a:defRPr sz="1400" kern="1200">
          <a:solidFill>
            <a:schemeClr val="bg2"/>
          </a:solidFill>
          <a:latin typeface="+mn-lt"/>
          <a:ea typeface="+mn-ea"/>
          <a:cs typeface="+mn-cs"/>
        </a:defRPr>
      </a:lvl4pPr>
      <a:lvl5pPr marL="1204913" indent="-228600" algn="l" defTabSz="914400" rtl="0" eaLnBrk="1" latinLnBrk="0" hangingPunct="1">
        <a:lnSpc>
          <a:spcPct val="105000"/>
        </a:lnSpc>
        <a:spcBef>
          <a:spcPts val="0"/>
        </a:spcBef>
        <a:spcAft>
          <a:spcPts val="600"/>
        </a:spcAft>
        <a:buClr>
          <a:schemeClr val="tx2"/>
        </a:buClr>
        <a:buFont typeface="Calibri" panose="020F050202020403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0584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25880"/>
            <a:ext cx="8229600" cy="1531188"/>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bwMode="gray">
          <a:xfrm>
            <a:off x="457200" y="6438552"/>
            <a:ext cx="1371600" cy="214122"/>
          </a:xfrm>
          <a:prstGeom prst="rect">
            <a:avLst/>
          </a:prstGeom>
        </p:spPr>
      </p:pic>
      <p:sp>
        <p:nvSpPr>
          <p:cNvPr id="9" name="TextBox 8"/>
          <p:cNvSpPr txBox="1"/>
          <p:nvPr userDrawn="1"/>
        </p:nvSpPr>
        <p:spPr bwMode="gray">
          <a:xfrm>
            <a:off x="8686799" y="6430197"/>
            <a:ext cx="365760" cy="230832"/>
          </a:xfrm>
          <a:prstGeom prst="rect">
            <a:avLst/>
          </a:prstGeom>
          <a:noFill/>
        </p:spPr>
        <p:txBody>
          <a:bodyPr wrap="none" rIns="0" rtlCol="0">
            <a:noAutofit/>
          </a:bodyPr>
          <a:lstStyle/>
          <a:p>
            <a:fld id="{FFFA2311-A4AE-43F1-A7F5-936E8EB72108}" type="slidenum">
              <a:rPr lang="en-US" sz="900" smtClean="0">
                <a:solidFill>
                  <a:schemeClr val="bg1">
                    <a:lumMod val="65000"/>
                  </a:schemeClr>
                </a:solidFill>
              </a:rPr>
              <a:pPr/>
              <a:t>‹#›</a:t>
            </a:fld>
            <a:endParaRPr lang="en-US" sz="900" dirty="0">
              <a:solidFill>
                <a:schemeClr val="bg1">
                  <a:lumMod val="65000"/>
                </a:schemeClr>
              </a:solidFill>
            </a:endParaRPr>
          </a:p>
        </p:txBody>
      </p:sp>
      <p:cxnSp>
        <p:nvCxnSpPr>
          <p:cNvPr id="10" name="Straight Connector 9"/>
          <p:cNvCxnSpPr/>
          <p:nvPr userDrawn="1"/>
        </p:nvCxnSpPr>
        <p:spPr bwMode="gray">
          <a:xfrm>
            <a:off x="8693232" y="6431313"/>
            <a:ext cx="0" cy="2286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gray">
          <a:xfrm>
            <a:off x="3529247" y="6491752"/>
            <a:ext cx="2085507" cy="107722"/>
          </a:xfrm>
          <a:prstGeom prst="rect">
            <a:avLst/>
          </a:prstGeom>
          <a:noFill/>
        </p:spPr>
        <p:txBody>
          <a:bodyPr wrap="none" lIns="0" tIns="0" rIns="0" bIns="0" rtlCol="0" anchor="ctr">
            <a:spAutoFit/>
          </a:bodyPr>
          <a:lstStyle/>
          <a:p>
            <a:pPr algn="ctr"/>
            <a:r>
              <a:rPr lang="en-US" sz="700" cap="none" baseline="0" dirty="0">
                <a:solidFill>
                  <a:schemeClr val="bg1">
                    <a:lumMod val="65000"/>
                  </a:schemeClr>
                </a:solidFill>
                <a:latin typeface="Calibri Light" panose="020F0302020204030204" pitchFamily="34" charset="0"/>
              </a:rPr>
              <a:t>PROPRIETARY AND CONFIDENTIAL. ALL RIGHTS RESERVED</a:t>
            </a:r>
          </a:p>
        </p:txBody>
      </p:sp>
    </p:spTree>
    <p:extLst>
      <p:ext uri="{BB962C8B-B14F-4D97-AF65-F5344CB8AC3E}">
        <p14:creationId xmlns:p14="http://schemas.microsoft.com/office/powerpoint/2010/main" val="110224497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Lst>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1000"/>
        </a:spcBef>
        <a:spcAft>
          <a:spcPts val="600"/>
        </a:spcAft>
        <a:buClr>
          <a:schemeClr val="accent2"/>
        </a:buClr>
        <a:buFont typeface="Calibri Light" panose="020F0302020204030204" pitchFamily="34" charset="0"/>
        <a:buChar char="»"/>
        <a:defRPr sz="1400" kern="1200">
          <a:solidFill>
            <a:schemeClr val="bg2"/>
          </a:solidFill>
          <a:latin typeface="+mn-lt"/>
          <a:ea typeface="+mn-ea"/>
          <a:cs typeface="+mn-cs"/>
        </a:defRPr>
      </a:lvl1pPr>
      <a:lvl2pPr marL="457200" indent="-228600" algn="l" defTabSz="914400" rtl="0" eaLnBrk="1" latinLnBrk="0" hangingPunct="1">
        <a:lnSpc>
          <a:spcPct val="105000"/>
        </a:lnSpc>
        <a:spcBef>
          <a:spcPts val="0"/>
        </a:spcBef>
        <a:spcAft>
          <a:spcPts val="600"/>
        </a:spcAft>
        <a:buClr>
          <a:schemeClr val="accent1"/>
        </a:buClr>
        <a:buFont typeface="Arial" panose="020B0604020202020204" pitchFamily="34" charset="0"/>
        <a:buChar char="•"/>
        <a:defRPr sz="1400" kern="1200">
          <a:solidFill>
            <a:schemeClr val="bg2"/>
          </a:solidFill>
          <a:latin typeface="+mn-lt"/>
          <a:ea typeface="+mn-ea"/>
          <a:cs typeface="+mn-cs"/>
        </a:defRPr>
      </a:lvl2pPr>
      <a:lvl3pPr marL="692150" indent="-228600" algn="l" defTabSz="914400" rtl="0" eaLnBrk="1" latinLnBrk="0" hangingPunct="1">
        <a:lnSpc>
          <a:spcPct val="105000"/>
        </a:lnSpc>
        <a:spcBef>
          <a:spcPts val="0"/>
        </a:spcBef>
        <a:spcAft>
          <a:spcPts val="600"/>
        </a:spcAft>
        <a:buClr>
          <a:schemeClr val="tx2"/>
        </a:buClr>
        <a:buFont typeface="Calibri Light" panose="020F0302020204030204" pitchFamily="34" charset="0"/>
        <a:buChar char="–"/>
        <a:defRPr sz="1400" kern="1200">
          <a:solidFill>
            <a:schemeClr val="bg2"/>
          </a:solidFill>
          <a:latin typeface="+mn-lt"/>
          <a:ea typeface="+mn-ea"/>
          <a:cs typeface="+mn-cs"/>
        </a:defRPr>
      </a:lvl3pPr>
      <a:lvl4pPr marL="914400" indent="-228600" algn="l" defTabSz="914400" rtl="0" eaLnBrk="1" latinLnBrk="0" hangingPunct="1">
        <a:lnSpc>
          <a:spcPct val="105000"/>
        </a:lnSpc>
        <a:spcBef>
          <a:spcPts val="0"/>
        </a:spcBef>
        <a:spcAft>
          <a:spcPts val="600"/>
        </a:spcAft>
        <a:buClr>
          <a:schemeClr val="accent1"/>
        </a:buClr>
        <a:buSzPct val="100000"/>
        <a:buFont typeface="Arial" panose="020B0604020202020204" pitchFamily="34" charset="0"/>
        <a:buChar char="•"/>
        <a:defRPr sz="1400" kern="1200">
          <a:solidFill>
            <a:schemeClr val="bg2"/>
          </a:solidFill>
          <a:latin typeface="+mn-lt"/>
          <a:ea typeface="+mn-ea"/>
          <a:cs typeface="+mn-cs"/>
        </a:defRPr>
      </a:lvl4pPr>
      <a:lvl5pPr marL="1204913" indent="-228600" algn="l" defTabSz="914400" rtl="0" eaLnBrk="1" latinLnBrk="0" hangingPunct="1">
        <a:lnSpc>
          <a:spcPct val="105000"/>
        </a:lnSpc>
        <a:spcBef>
          <a:spcPts val="0"/>
        </a:spcBef>
        <a:spcAft>
          <a:spcPts val="600"/>
        </a:spcAft>
        <a:buClr>
          <a:schemeClr val="tx2"/>
        </a:buClr>
        <a:buFont typeface="Calibri" panose="020F050202020403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05840"/>
          </a:xfrm>
          <a:prstGeom prst="rect">
            <a:avLst/>
          </a:prstGeom>
        </p:spPr>
        <p:txBody>
          <a:bodyPr vert="horz" lIns="0" tIns="45720" rIns="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325880"/>
            <a:ext cx="8229600" cy="153118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bwMode="gray">
          <a:xfrm>
            <a:off x="457200" y="6438552"/>
            <a:ext cx="1371600" cy="214122"/>
          </a:xfrm>
          <a:prstGeom prst="rect">
            <a:avLst/>
          </a:prstGeom>
        </p:spPr>
      </p:pic>
      <p:sp>
        <p:nvSpPr>
          <p:cNvPr id="9" name="TextBox 8"/>
          <p:cNvSpPr txBox="1"/>
          <p:nvPr userDrawn="1"/>
        </p:nvSpPr>
        <p:spPr bwMode="gray">
          <a:xfrm>
            <a:off x="8686799" y="6430197"/>
            <a:ext cx="365760" cy="230832"/>
          </a:xfrm>
          <a:prstGeom prst="rect">
            <a:avLst/>
          </a:prstGeom>
          <a:noFill/>
        </p:spPr>
        <p:txBody>
          <a:bodyPr wrap="none" rIns="0" rtlCol="0">
            <a:noAutofit/>
          </a:bodyPr>
          <a:lstStyle/>
          <a:p>
            <a:fld id="{FFFA2311-A4AE-43F1-A7F5-936E8EB72108}" type="slidenum">
              <a:rPr lang="en-US" sz="900" smtClean="0">
                <a:solidFill>
                  <a:srgbClr val="FFFFFF">
                    <a:lumMod val="65000"/>
                  </a:srgbClr>
                </a:solidFill>
              </a:rPr>
              <a:pPr/>
              <a:t>‹#›</a:t>
            </a:fld>
            <a:endParaRPr lang="en-US" sz="900" dirty="0">
              <a:solidFill>
                <a:srgbClr val="FFFFFF">
                  <a:lumMod val="65000"/>
                </a:srgbClr>
              </a:solidFill>
            </a:endParaRPr>
          </a:p>
        </p:txBody>
      </p:sp>
      <p:cxnSp>
        <p:nvCxnSpPr>
          <p:cNvPr id="10" name="Straight Connector 9"/>
          <p:cNvCxnSpPr/>
          <p:nvPr userDrawn="1"/>
        </p:nvCxnSpPr>
        <p:spPr bwMode="gray">
          <a:xfrm>
            <a:off x="8693232" y="6431313"/>
            <a:ext cx="0" cy="2286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gray">
          <a:xfrm>
            <a:off x="3529247" y="6491752"/>
            <a:ext cx="2085507" cy="107722"/>
          </a:xfrm>
          <a:prstGeom prst="rect">
            <a:avLst/>
          </a:prstGeom>
          <a:noFill/>
        </p:spPr>
        <p:txBody>
          <a:bodyPr wrap="none" lIns="0" tIns="0" rIns="0" bIns="0" rtlCol="0" anchor="ctr">
            <a:spAutoFit/>
          </a:bodyPr>
          <a:lstStyle/>
          <a:p>
            <a:pPr algn="ctr"/>
            <a:r>
              <a:rPr lang="en-US" sz="700" dirty="0">
                <a:solidFill>
                  <a:srgbClr val="FFFFFF">
                    <a:lumMod val="65000"/>
                  </a:srgbClr>
                </a:solidFill>
              </a:rPr>
              <a:t>PROPRIETARY AND CONFIDENTIAL. ALL RIGHTS RESERVED</a:t>
            </a:r>
          </a:p>
        </p:txBody>
      </p:sp>
    </p:spTree>
    <p:extLst>
      <p:ext uri="{BB962C8B-B14F-4D97-AF65-F5344CB8AC3E}">
        <p14:creationId xmlns:p14="http://schemas.microsoft.com/office/powerpoint/2010/main" val="720598193"/>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1000"/>
        </a:spcBef>
        <a:spcAft>
          <a:spcPts val="600"/>
        </a:spcAft>
        <a:buClr>
          <a:schemeClr val="accent2"/>
        </a:buClr>
        <a:buFont typeface="Calibri Light" panose="020F0302020204030204" pitchFamily="34" charset="0"/>
        <a:buChar char="»"/>
        <a:defRPr sz="1400" kern="1200">
          <a:solidFill>
            <a:schemeClr val="bg2"/>
          </a:solidFill>
          <a:latin typeface="+mn-lt"/>
          <a:ea typeface="+mn-ea"/>
          <a:cs typeface="+mn-cs"/>
        </a:defRPr>
      </a:lvl1pPr>
      <a:lvl2pPr marL="457200" indent="-228600" algn="l" defTabSz="914400" rtl="0" eaLnBrk="1" latinLnBrk="0" hangingPunct="1">
        <a:lnSpc>
          <a:spcPct val="105000"/>
        </a:lnSpc>
        <a:spcBef>
          <a:spcPts val="0"/>
        </a:spcBef>
        <a:spcAft>
          <a:spcPts val="600"/>
        </a:spcAft>
        <a:buClr>
          <a:schemeClr val="accent1"/>
        </a:buClr>
        <a:buFont typeface="Arial" panose="020B0604020202020204" pitchFamily="34" charset="0"/>
        <a:buChar char="•"/>
        <a:defRPr sz="1400" kern="1200">
          <a:solidFill>
            <a:schemeClr val="bg2"/>
          </a:solidFill>
          <a:latin typeface="+mn-lt"/>
          <a:ea typeface="+mn-ea"/>
          <a:cs typeface="+mn-cs"/>
        </a:defRPr>
      </a:lvl2pPr>
      <a:lvl3pPr marL="692150" indent="-228600" algn="l" defTabSz="914400" rtl="0" eaLnBrk="1" latinLnBrk="0" hangingPunct="1">
        <a:lnSpc>
          <a:spcPct val="105000"/>
        </a:lnSpc>
        <a:spcBef>
          <a:spcPts val="0"/>
        </a:spcBef>
        <a:spcAft>
          <a:spcPts val="600"/>
        </a:spcAft>
        <a:buClr>
          <a:schemeClr val="tx2"/>
        </a:buClr>
        <a:buFont typeface="Calibri Light" panose="020F0302020204030204" pitchFamily="34" charset="0"/>
        <a:buChar char="–"/>
        <a:defRPr sz="1400" kern="1200">
          <a:solidFill>
            <a:schemeClr val="bg2"/>
          </a:solidFill>
          <a:latin typeface="+mn-lt"/>
          <a:ea typeface="+mn-ea"/>
          <a:cs typeface="+mn-cs"/>
        </a:defRPr>
      </a:lvl3pPr>
      <a:lvl4pPr marL="914400" indent="-228600" algn="l" defTabSz="914400" rtl="0" eaLnBrk="1" latinLnBrk="0" hangingPunct="1">
        <a:lnSpc>
          <a:spcPct val="105000"/>
        </a:lnSpc>
        <a:spcBef>
          <a:spcPts val="0"/>
        </a:spcBef>
        <a:spcAft>
          <a:spcPts val="600"/>
        </a:spcAft>
        <a:buClr>
          <a:schemeClr val="accent1"/>
        </a:buClr>
        <a:buSzPct val="100000"/>
        <a:buFont typeface="Arial" panose="020B0604020202020204" pitchFamily="34" charset="0"/>
        <a:buChar char="•"/>
        <a:defRPr sz="1400" kern="1200">
          <a:solidFill>
            <a:schemeClr val="bg2"/>
          </a:solidFill>
          <a:latin typeface="+mn-lt"/>
          <a:ea typeface="+mn-ea"/>
          <a:cs typeface="+mn-cs"/>
        </a:defRPr>
      </a:lvl4pPr>
      <a:lvl5pPr marL="1204913" indent="-228600" algn="l" defTabSz="914400" rtl="0" eaLnBrk="1" latinLnBrk="0" hangingPunct="1">
        <a:lnSpc>
          <a:spcPct val="105000"/>
        </a:lnSpc>
        <a:spcBef>
          <a:spcPts val="0"/>
        </a:spcBef>
        <a:spcAft>
          <a:spcPts val="600"/>
        </a:spcAft>
        <a:buClr>
          <a:schemeClr val="tx2"/>
        </a:buClr>
        <a:buFont typeface="Calibri" panose="020F050202020403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s://www.lau.edu.lb/"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https://www.lau.edu.lb/about/governance/executive-officers/chaouki-t-abdallah.php" TargetMode="Externa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hyperlink" Target="mailto:LAU-Provost@spencerstuart.com" TargetMode="Externa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D567AA-BF32-462F-AFE5-F09D82EA11B6}"/>
              </a:ext>
            </a:extLst>
          </p:cNvPr>
          <p:cNvSpPr/>
          <p:nvPr/>
        </p:nvSpPr>
        <p:spPr>
          <a:xfrm>
            <a:off x="522514" y="4353108"/>
            <a:ext cx="8124616" cy="1314411"/>
          </a:xfrm>
          <a:prstGeom prst="rect">
            <a:avLst/>
          </a:prstGeom>
          <a:solidFill>
            <a:srgbClr val="002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9" name="Picture 8">
            <a:extLst>
              <a:ext uri="{FF2B5EF4-FFF2-40B4-BE49-F238E27FC236}">
                <a16:creationId xmlns:a16="http://schemas.microsoft.com/office/drawing/2014/main" id="{9DCD474B-DDE3-84D5-0231-CDC1323630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2514" y="942284"/>
            <a:ext cx="8124616" cy="3410822"/>
          </a:xfrm>
          <a:prstGeom prst="rect">
            <a:avLst/>
          </a:prstGeom>
        </p:spPr>
      </p:pic>
      <p:sp>
        <p:nvSpPr>
          <p:cNvPr id="52" name="Title 1">
            <a:extLst>
              <a:ext uri="{FF2B5EF4-FFF2-40B4-BE49-F238E27FC236}">
                <a16:creationId xmlns:a16="http://schemas.microsoft.com/office/drawing/2014/main" id="{7F82628C-30F9-49D6-96CB-B04ADEBC6CF7}"/>
              </a:ext>
            </a:extLst>
          </p:cNvPr>
          <p:cNvSpPr txBox="1">
            <a:spLocks/>
          </p:cNvSpPr>
          <p:nvPr/>
        </p:nvSpPr>
        <p:spPr>
          <a:xfrm>
            <a:off x="522514" y="4188674"/>
            <a:ext cx="8483854" cy="1478845"/>
          </a:xfrm>
          <a:prstGeom prst="rect">
            <a:avLst/>
          </a:prstGeom>
        </p:spPr>
        <p:txBody>
          <a:bodyPr anchor="b"/>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noProof="0" dirty="0">
                <a:solidFill>
                  <a:srgbClr val="FFFFFF"/>
                </a:solidFill>
                <a:latin typeface="Garamond"/>
              </a:rPr>
              <a:t>Lebanese American University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1" u="none" strike="noStrike" kern="1200" cap="none" spc="0" normalizeH="0" baseline="0" noProof="0" dirty="0">
                <a:ln>
                  <a:noFill/>
                </a:ln>
                <a:solidFill>
                  <a:srgbClr val="FFFFFF"/>
                </a:solidFill>
                <a:effectLst/>
                <a:uLnTx/>
                <a:uFillTx/>
                <a:latin typeface="Garamond"/>
                <a:ea typeface="+mj-ea"/>
                <a:cs typeface="+mj-cs"/>
              </a:rPr>
              <a:t>Executive Vice President and Provost Candidate Specification</a:t>
            </a:r>
          </a:p>
        </p:txBody>
      </p:sp>
      <p:sp>
        <p:nvSpPr>
          <p:cNvPr id="53" name="Subtitle 5">
            <a:extLst>
              <a:ext uri="{FF2B5EF4-FFF2-40B4-BE49-F238E27FC236}">
                <a16:creationId xmlns:a16="http://schemas.microsoft.com/office/drawing/2014/main" id="{6E863D8F-2421-41CE-9A64-617E5EFF14BA}"/>
              </a:ext>
            </a:extLst>
          </p:cNvPr>
          <p:cNvSpPr txBox="1">
            <a:spLocks/>
          </p:cNvSpPr>
          <p:nvPr/>
        </p:nvSpPr>
        <p:spPr bwMode="gray">
          <a:xfrm>
            <a:off x="670560" y="5778103"/>
            <a:ext cx="7772400" cy="945785"/>
          </a:xfrm>
          <a:prstGeom prst="rect">
            <a:avLst/>
          </a:prstGeom>
        </p:spPr>
        <p:txBody>
          <a:bodyPr vert="horz" lIns="0" tIns="45720" rIns="0" bIns="45720" rtlCol="0">
            <a:noAutofit/>
          </a:bodyPr>
          <a:lstStyle>
            <a:lvl1pPr marL="0" indent="0" algn="l" defTabSz="914400" rtl="0" eaLnBrk="1" latinLnBrk="0" hangingPunct="1">
              <a:lnSpc>
                <a:spcPct val="105000"/>
              </a:lnSpc>
              <a:spcBef>
                <a:spcPts val="0"/>
              </a:spcBef>
              <a:spcAft>
                <a:spcPts val="600"/>
              </a:spcAft>
              <a:buClr>
                <a:schemeClr val="accent2"/>
              </a:buClr>
              <a:buFont typeface="Calibri Light" panose="020F0302020204030204" pitchFamily="34" charset="0"/>
              <a:buNone/>
              <a:defRPr sz="1800" kern="1200">
                <a:solidFill>
                  <a:schemeClr val="bg2"/>
                </a:solidFill>
                <a:latin typeface="+mn-lt"/>
                <a:ea typeface="+mn-ea"/>
                <a:cs typeface="+mn-cs"/>
              </a:defRPr>
            </a:lvl1pPr>
            <a:lvl2pPr marL="457200" indent="0" algn="ctr" defTabSz="914400" rtl="0" eaLnBrk="1" latinLnBrk="0" hangingPunct="1">
              <a:lnSpc>
                <a:spcPct val="105000"/>
              </a:lnSpc>
              <a:spcBef>
                <a:spcPts val="0"/>
              </a:spcBef>
              <a:spcAft>
                <a:spcPts val="600"/>
              </a:spcAft>
              <a:buClr>
                <a:schemeClr val="accent1"/>
              </a:buClr>
              <a:buFont typeface="Arial" panose="020B0604020202020204" pitchFamily="34" charset="0"/>
              <a:buNone/>
              <a:defRPr sz="2000" kern="1200">
                <a:solidFill>
                  <a:schemeClr val="bg2"/>
                </a:solidFill>
                <a:latin typeface="+mn-lt"/>
                <a:ea typeface="+mn-ea"/>
                <a:cs typeface="+mn-cs"/>
              </a:defRPr>
            </a:lvl2pPr>
            <a:lvl3pPr marL="914400" indent="0" algn="ctr" defTabSz="914400" rtl="0" eaLnBrk="1" latinLnBrk="0" hangingPunct="1">
              <a:lnSpc>
                <a:spcPct val="105000"/>
              </a:lnSpc>
              <a:spcBef>
                <a:spcPts val="0"/>
              </a:spcBef>
              <a:spcAft>
                <a:spcPts val="600"/>
              </a:spcAft>
              <a:buClr>
                <a:schemeClr val="tx2"/>
              </a:buClr>
              <a:buFont typeface="Calibri Light" panose="020F0302020204030204" pitchFamily="34" charset="0"/>
              <a:buNone/>
              <a:defRPr sz="1800" kern="1200">
                <a:solidFill>
                  <a:schemeClr val="bg2"/>
                </a:solidFill>
                <a:latin typeface="+mn-lt"/>
                <a:ea typeface="+mn-ea"/>
                <a:cs typeface="+mn-cs"/>
              </a:defRPr>
            </a:lvl3pPr>
            <a:lvl4pPr marL="1371600" indent="0" algn="ctr" defTabSz="914400" rtl="0" eaLnBrk="1" latinLnBrk="0" hangingPunct="1">
              <a:lnSpc>
                <a:spcPct val="105000"/>
              </a:lnSpc>
              <a:spcBef>
                <a:spcPts val="0"/>
              </a:spcBef>
              <a:spcAft>
                <a:spcPts val="600"/>
              </a:spcAft>
              <a:buClr>
                <a:schemeClr val="accent1"/>
              </a:buClr>
              <a:buSzPct val="100000"/>
              <a:buFont typeface="Arial" panose="020B0604020202020204" pitchFamily="34" charset="0"/>
              <a:buNone/>
              <a:defRPr sz="1600" kern="1200">
                <a:solidFill>
                  <a:schemeClr val="bg2"/>
                </a:solidFill>
                <a:latin typeface="+mn-lt"/>
                <a:ea typeface="+mn-ea"/>
                <a:cs typeface="+mn-cs"/>
              </a:defRPr>
            </a:lvl4pPr>
            <a:lvl5pPr marL="1828800" indent="0" algn="ctr" defTabSz="914400" rtl="0" eaLnBrk="1" latinLnBrk="0" hangingPunct="1">
              <a:lnSpc>
                <a:spcPct val="105000"/>
              </a:lnSpc>
              <a:spcBef>
                <a:spcPts val="0"/>
              </a:spcBef>
              <a:spcAft>
                <a:spcPts val="600"/>
              </a:spcAft>
              <a:buClr>
                <a:schemeClr val="tx2"/>
              </a:buClr>
              <a:buFont typeface="Calibri" panose="020F0502020204030204" pitchFamily="34" charset="0"/>
              <a:buNone/>
              <a:defRPr sz="1600" kern="1200">
                <a:solidFill>
                  <a:schemeClr val="bg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73A255"/>
              </a:buClr>
              <a:buSzTx/>
              <a:buFont typeface="Calibri Light" panose="020F0302020204030204" pitchFamily="34" charset="0"/>
              <a:buNone/>
              <a:tabLst>
                <a:tab pos="1371600" algn="l"/>
              </a:tabLst>
              <a:defRPr/>
            </a:pPr>
            <a:r>
              <a:rPr kumimoji="0" lang="en-US" sz="1100" b="0" i="0" u="none" strike="noStrike" kern="1200" cap="none" spc="0" normalizeH="0" baseline="0" noProof="0" dirty="0">
                <a:ln>
                  <a:noFill/>
                </a:ln>
                <a:solidFill>
                  <a:srgbClr val="4C4C4E"/>
                </a:solidFill>
                <a:effectLst/>
                <a:uLnTx/>
                <a:uFillTx/>
                <a:latin typeface="Calibri Light" panose="020F0302020204030204" pitchFamily="34" charset="0"/>
                <a:ea typeface="+mn-ea"/>
                <a:cs typeface="+mn-cs"/>
              </a:rPr>
              <a:t>Prepared by:	</a:t>
            </a:r>
            <a:r>
              <a:rPr lang="en-US" sz="1100" noProof="0" dirty="0">
                <a:solidFill>
                  <a:srgbClr val="4C4C4E"/>
                </a:solidFill>
                <a:latin typeface="Calibri Light" panose="020F0302020204030204" pitchFamily="34" charset="0"/>
              </a:rPr>
              <a:t>Jennifer Bol </a:t>
            </a:r>
          </a:p>
          <a:p>
            <a:pPr marL="0" marR="0" lvl="0" indent="0" algn="l" defTabSz="914400" rtl="0" eaLnBrk="1" fontAlgn="auto" latinLnBrk="0" hangingPunct="1">
              <a:lnSpc>
                <a:spcPct val="100000"/>
              </a:lnSpc>
              <a:spcBef>
                <a:spcPts val="0"/>
              </a:spcBef>
              <a:spcAft>
                <a:spcPts val="0"/>
              </a:spcAft>
              <a:buClr>
                <a:srgbClr val="73A255"/>
              </a:buClr>
              <a:buSzTx/>
              <a:buFont typeface="Calibri Light" panose="020F0302020204030204" pitchFamily="34" charset="0"/>
              <a:buNone/>
              <a:tabLst>
                <a:tab pos="1371600" algn="l"/>
              </a:tabLst>
              <a:defRPr/>
            </a:pPr>
            <a:r>
              <a:rPr lang="en-US" sz="1100" noProof="0" dirty="0">
                <a:solidFill>
                  <a:srgbClr val="4C4C4E"/>
                </a:solidFill>
                <a:latin typeface="Calibri Light" panose="020F0302020204030204" pitchFamily="34" charset="0"/>
              </a:rPr>
              <a:t>	Michael Steck</a:t>
            </a:r>
          </a:p>
          <a:p>
            <a:pPr marL="0" marR="0" lvl="0" indent="0" algn="l" defTabSz="914400" rtl="0" eaLnBrk="1" fontAlgn="auto" latinLnBrk="0" hangingPunct="1">
              <a:lnSpc>
                <a:spcPct val="100000"/>
              </a:lnSpc>
              <a:spcBef>
                <a:spcPts val="0"/>
              </a:spcBef>
              <a:spcAft>
                <a:spcPts val="0"/>
              </a:spcAft>
              <a:buClr>
                <a:srgbClr val="73A255"/>
              </a:buClr>
              <a:buSzTx/>
              <a:buFont typeface="Calibri Light" panose="020F0302020204030204" pitchFamily="34" charset="0"/>
              <a:buNone/>
              <a:tabLst>
                <a:tab pos="1371600" algn="l"/>
              </a:tabLst>
              <a:defRPr/>
            </a:pPr>
            <a:r>
              <a:rPr lang="en-US" sz="1100" noProof="0" dirty="0">
                <a:solidFill>
                  <a:srgbClr val="4C4C4E"/>
                </a:solidFill>
                <a:latin typeface="Calibri Light" panose="020F0302020204030204" pitchFamily="34" charset="0"/>
              </a:rPr>
              <a:t>	Mila Barzdukas </a:t>
            </a:r>
          </a:p>
          <a:p>
            <a:pPr marL="0" marR="0" lvl="0" indent="0" algn="l" defTabSz="914400" rtl="0" eaLnBrk="1" fontAlgn="auto" latinLnBrk="0" hangingPunct="1">
              <a:lnSpc>
                <a:spcPct val="100000"/>
              </a:lnSpc>
              <a:spcBef>
                <a:spcPts val="0"/>
              </a:spcBef>
              <a:spcAft>
                <a:spcPts val="0"/>
              </a:spcAft>
              <a:buClr>
                <a:srgbClr val="73A255"/>
              </a:buClr>
              <a:buSzTx/>
              <a:buFont typeface="Calibri Light" panose="020F0302020204030204" pitchFamily="34" charset="0"/>
              <a:buNone/>
              <a:tabLst>
                <a:tab pos="1371600" algn="l"/>
              </a:tabLst>
              <a:defRPr/>
            </a:pPr>
            <a:endParaRPr lang="en-US" sz="1100" b="1" dirty="0">
              <a:solidFill>
                <a:srgbClr val="4C4C4E"/>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73A255"/>
              </a:buClr>
              <a:buSzTx/>
              <a:buFont typeface="Calibri Light" panose="020F0302020204030204" pitchFamily="34" charset="0"/>
              <a:buNone/>
              <a:tabLst>
                <a:tab pos="1371600" algn="l"/>
              </a:tabLst>
              <a:defRPr/>
            </a:pPr>
            <a:r>
              <a:rPr lang="en-US" sz="1100" b="1" noProof="0" dirty="0">
                <a:solidFill>
                  <a:srgbClr val="FF0000"/>
                </a:solidFill>
                <a:latin typeface="Calibri Light" panose="020F0302020204030204" pitchFamily="34" charset="0"/>
              </a:rPr>
              <a:t>DRAFT AS OF </a:t>
            </a:r>
            <a:r>
              <a:rPr lang="en-US" sz="1100" b="1" dirty="0">
                <a:solidFill>
                  <a:srgbClr val="FF0000"/>
                </a:solidFill>
                <a:latin typeface="Calibri Light" panose="020F0302020204030204" pitchFamily="34" charset="0"/>
              </a:rPr>
              <a:t>January</a:t>
            </a:r>
            <a:r>
              <a:rPr lang="en-US" sz="1100" b="0" noProof="0" dirty="0">
                <a:solidFill>
                  <a:srgbClr val="FF0000"/>
                </a:solidFill>
                <a:latin typeface="Calibri Light" panose="020F0302020204030204" pitchFamily="34" charset="0"/>
              </a:rPr>
              <a:t> 2026 </a:t>
            </a:r>
            <a:endParaRPr kumimoji="0" lang="en-US" sz="1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mn-cs"/>
            </a:endParaRPr>
          </a:p>
        </p:txBody>
      </p:sp>
      <p:sp>
        <p:nvSpPr>
          <p:cNvPr id="2" name="AutoShape 2">
            <a:extLst>
              <a:ext uri="{FF2B5EF4-FFF2-40B4-BE49-F238E27FC236}">
                <a16:creationId xmlns:a16="http://schemas.microsoft.com/office/drawing/2014/main" id="{EBD7E81D-5304-4440-A020-BE5B4F695242}"/>
              </a:ext>
            </a:extLst>
          </p:cNvPr>
          <p:cNvSpPr>
            <a:spLocks noChangeAspect="1" noChangeArrowheads="1"/>
          </p:cNvSpPr>
          <p:nvPr/>
        </p:nvSpPr>
        <p:spPr bwMode="auto">
          <a:xfrm>
            <a:off x="4419600" y="3459480"/>
            <a:ext cx="274320" cy="27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Light"/>
              <a:ea typeface="+mn-ea"/>
              <a:cs typeface="+mn-cs"/>
            </a:endParaRPr>
          </a:p>
        </p:txBody>
      </p:sp>
      <p:pic>
        <p:nvPicPr>
          <p:cNvPr id="5" name="Picture 4">
            <a:extLst>
              <a:ext uri="{FF2B5EF4-FFF2-40B4-BE49-F238E27FC236}">
                <a16:creationId xmlns:a16="http://schemas.microsoft.com/office/drawing/2014/main" id="{8475A609-B301-3589-E71C-6FC16ECB0C97}"/>
              </a:ext>
            </a:extLst>
          </p:cNvPr>
          <p:cNvPicPr>
            <a:picLocks noChangeAspect="1"/>
          </p:cNvPicPr>
          <p:nvPr/>
        </p:nvPicPr>
        <p:blipFill>
          <a:blip r:embed="rId4" cstate="print">
            <a:extLst>
              <a:ext uri="{28A0092B-C50C-407E-A947-70E740481C1C}">
                <a14:useLocalDpi xmlns:a14="http://schemas.microsoft.com/office/drawing/2010/main" val="0"/>
              </a:ext>
            </a:extLst>
          </a:blip>
          <a:srcRect l="-316" t="9626" r="316" b="13907"/>
          <a:stretch>
            <a:fillRect/>
          </a:stretch>
        </p:blipFill>
        <p:spPr>
          <a:xfrm>
            <a:off x="6678946" y="0"/>
            <a:ext cx="2465054" cy="942284"/>
          </a:xfrm>
          <a:prstGeom prst="rect">
            <a:avLst/>
          </a:prstGeom>
        </p:spPr>
      </p:pic>
    </p:spTree>
    <p:extLst>
      <p:ext uri="{BB962C8B-B14F-4D97-AF65-F5344CB8AC3E}">
        <p14:creationId xmlns:p14="http://schemas.microsoft.com/office/powerpoint/2010/main" val="34269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3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798B3-E87D-00ED-7424-84ADD57DAE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824E09B-6179-D7D1-DEDF-08193811AEAD}"/>
              </a:ext>
            </a:extLst>
          </p:cNvPr>
          <p:cNvSpPr txBox="1"/>
          <p:nvPr/>
        </p:nvSpPr>
        <p:spPr>
          <a:xfrm>
            <a:off x="167193" y="864240"/>
            <a:ext cx="8809611" cy="5155257"/>
          </a:xfrm>
          <a:prstGeom prst="rect">
            <a:avLst/>
          </a:prstGeom>
          <a:noFill/>
        </p:spPr>
        <p:txBody>
          <a:bodyPr wrap="square" lIns="91440" tIns="45720" rIns="91440" bIns="45720" rtlCol="0" anchor="t">
            <a:spAutoFit/>
          </a:bodyPr>
          <a:lstStyle/>
          <a:p>
            <a:pPr>
              <a:spcAft>
                <a:spcPts val="1200"/>
              </a:spcAft>
            </a:pPr>
            <a:r>
              <a:rPr lang="en-US" sz="1300" noProof="0" dirty="0"/>
              <a:t>The </a:t>
            </a:r>
            <a:r>
              <a:rPr lang="en-US" sz="1300" noProof="0" dirty="0">
                <a:hlinkClick r:id="rId2"/>
              </a:rPr>
              <a:t>Lebanese American University </a:t>
            </a:r>
            <a:r>
              <a:rPr lang="en-US" sz="1300" noProof="0" dirty="0"/>
              <a:t>("LAU") is a nationally and internationally recognized not-for-profit, private American university established in 1924, chartered by the Board of Regents in New York, and licensed by the Ministry of Education and Higher Education in Beirut. The University maintains an enrollment of 9,000+ students, 2,000+ </a:t>
            </a:r>
            <a:r>
              <a:rPr lang="en-US" sz="1300" dirty="0"/>
              <a:t>full-time and part-time </a:t>
            </a:r>
            <a:r>
              <a:rPr lang="en-US" sz="1300" noProof="0" dirty="0"/>
              <a:t>faculty and staff, two distinct operating campuses in Beirut and Byblos, Lebanon; a branch campus in New York City, and two academic medical centers. The University comprises seven schools serving undergraduate, graduate, and doctoral/professional practice students across more than 60 degree-granting programs.</a:t>
            </a:r>
            <a:endParaRPr lang="en-US" sz="1300" dirty="0"/>
          </a:p>
          <a:p>
            <a:pPr>
              <a:spcAft>
                <a:spcPts val="1200"/>
              </a:spcAft>
            </a:pPr>
            <a:r>
              <a:rPr lang="en-US" sz="1300" noProof="0" dirty="0"/>
              <a:t>What makes LAU </a:t>
            </a:r>
            <a:r>
              <a:rPr lang="en-US" sz="1300" dirty="0"/>
              <a:t>distinctive is its mission and its ambition</a:t>
            </a:r>
            <a:r>
              <a:rPr lang="en-US" sz="1300" noProof="0" dirty="0"/>
              <a:t>. The Lebanese American University is committed to academic excellence, student centeredness, civic engagement, the advancement of scholarship, the education of the whole person, freedom of expression, and the formation of leaders in a diverse world.  Its ambitions are to have impact at the national, regional, and global level, providing </a:t>
            </a:r>
            <a:r>
              <a:rPr lang="en-US" sz="1300" dirty="0"/>
              <a:t>academic </a:t>
            </a:r>
            <a:r>
              <a:rPr lang="en-US" sz="1300" noProof="0" dirty="0"/>
              <a:t>opportunities that allow students and faculty to reach their full potential and maximize their contributions to society.</a:t>
            </a:r>
          </a:p>
          <a:p>
            <a:pPr>
              <a:spcAft>
                <a:spcPts val="1200"/>
              </a:spcAft>
            </a:pPr>
            <a:r>
              <a:rPr lang="en-US" sz="1300" noProof="0" dirty="0"/>
              <a:t>As a result, the University embodies the heart, soul, and history of the country and region. Its survival and success, despite conflicts and economic challenges, have strengthened the resolve of the University's people and provided a beacon of hope for youth who seek to better themselves and their communities. Adhering to the highest standards of American higher education, LAU is accredited by the New England Commission of Higher Education (NECHE) and recognized by the New York State Education Department. This acknowledgment affirms the University's commitment to providing a rigorous academic experience that is both enriching and globally recognized. LAU employs the credit-based American system,</a:t>
            </a:r>
            <a:r>
              <a:rPr lang="en-US" sz="1300" dirty="0"/>
              <a:t> and t</a:t>
            </a:r>
            <a:r>
              <a:rPr lang="en-US" sz="1300" noProof="0" dirty="0"/>
              <a:t>he language of instruction is English except for courses in Arabic literature and foreign languages. The academic calendar is based on two semesters: fall (August through December) and spring (January through May). A module is also offered in the summer. Coursework is measured in credit hours. The undergraduate curriculum includes a common base of liberal arts courses for all students.</a:t>
            </a:r>
          </a:p>
          <a:p>
            <a:pPr>
              <a:spcAft>
                <a:spcPts val="1200"/>
              </a:spcAft>
            </a:pPr>
            <a:r>
              <a:rPr lang="en-US" sz="1300" noProof="0" dirty="0"/>
              <a:t>The University's mission is rooted in the principles of tolerance, diversity, and ethical leadership. LAU prepares students to contribute positively to both local and global communities. Through its dedication to student-centered learning and community service, LAU continues to uphold its tradition of nurturing leaders who are ready to face the challenges of an ever-changing world.</a:t>
            </a:r>
          </a:p>
        </p:txBody>
      </p:sp>
      <p:sp>
        <p:nvSpPr>
          <p:cNvPr id="7" name="Rectangle 6">
            <a:extLst>
              <a:ext uri="{FF2B5EF4-FFF2-40B4-BE49-F238E27FC236}">
                <a16:creationId xmlns:a16="http://schemas.microsoft.com/office/drawing/2014/main" id="{AB82E723-C9E8-5533-4020-35356B7A96D8}"/>
              </a:ext>
            </a:extLst>
          </p:cNvPr>
          <p:cNvSpPr/>
          <p:nvPr/>
        </p:nvSpPr>
        <p:spPr>
          <a:xfrm>
            <a:off x="0" y="0"/>
            <a:ext cx="9144000" cy="674713"/>
          </a:xfrm>
          <a:prstGeom prst="rect">
            <a:avLst/>
          </a:prstGeom>
          <a:solidFill>
            <a:srgbClr val="1E407C"/>
          </a:solidFill>
        </p:spPr>
        <p:txBody>
          <a:bodyPr vert="horz" lIns="0" tIns="45720" rIns="0" bIns="45720" rtlCol="0" anchor="b">
            <a:noAutofit/>
          </a:bodyPr>
          <a:lstStyle/>
          <a:p>
            <a:pPr lvl="0" algn="ctr">
              <a:lnSpc>
                <a:spcPct val="90000"/>
              </a:lnSpc>
              <a:spcBef>
                <a:spcPct val="0"/>
              </a:spcBef>
              <a:defRPr/>
            </a:pPr>
            <a:r>
              <a:rPr lang="en-US" sz="2800" noProof="0" dirty="0">
                <a:solidFill>
                  <a:schemeClr val="bg1"/>
                </a:solidFill>
                <a:latin typeface="+mj-lt"/>
              </a:rPr>
              <a:t>LAU Today</a:t>
            </a:r>
            <a:endParaRPr kumimoji="0" lang="en-US" sz="2800" b="0" i="0" u="none" strike="noStrike" kern="1200" cap="none" spc="0" normalizeH="0" baseline="0" noProof="0" dirty="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212745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16C5-6F32-E6F3-11D3-F60B845BE8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BD5AE2-6D86-BCC3-2A75-AD4DFE56AC5A}"/>
              </a:ext>
            </a:extLst>
          </p:cNvPr>
          <p:cNvSpPr txBox="1"/>
          <p:nvPr/>
        </p:nvSpPr>
        <p:spPr>
          <a:xfrm>
            <a:off x="117211" y="1023858"/>
            <a:ext cx="8939718" cy="4755148"/>
          </a:xfrm>
          <a:prstGeom prst="rect">
            <a:avLst/>
          </a:prstGeom>
          <a:noFill/>
        </p:spPr>
        <p:txBody>
          <a:bodyPr wrap="square" rtlCol="0">
            <a:spAutoFit/>
          </a:bodyPr>
          <a:lstStyle/>
          <a:p>
            <a:pPr lvl="0">
              <a:spcAft>
                <a:spcPts val="600"/>
              </a:spcAft>
              <a:buClr>
                <a:schemeClr val="accent2"/>
              </a:buClr>
              <a:defRPr/>
            </a:pPr>
            <a:r>
              <a:rPr lang="en-US" sz="1300" dirty="0"/>
              <a:t>The next Executive Vice President (“EVP”) and Provost will serve as the University’s senior academic officer a</a:t>
            </a:r>
            <a:r>
              <a:rPr lang="en-US" sz="1300" noProof="0" dirty="0"/>
              <a:t>t a moment of tremendous opportunity for the continued advancement of LAU’s academic excellence, research impact, and global engagement</a:t>
            </a:r>
            <a:r>
              <a:rPr lang="en-US" sz="1300" dirty="0"/>
              <a:t>. The EVP and Provost will join a dynamic senior leadership team that has attracted world-class talent from the United States and Middle East, including President </a:t>
            </a:r>
            <a:r>
              <a:rPr lang="en-US" sz="1300" dirty="0">
                <a:hlinkClick r:id="rId2"/>
              </a:rPr>
              <a:t>Chaouki Abdallah </a:t>
            </a:r>
            <a:r>
              <a:rPr lang="en-US" sz="1300" dirty="0"/>
              <a:t>(formerly Executive Vice President for Research, Georgia Tech).</a:t>
            </a:r>
            <a:endParaRPr lang="en-US" sz="1300" noProof="0" dirty="0"/>
          </a:p>
          <a:p>
            <a:pPr lvl="0">
              <a:spcAft>
                <a:spcPts val="300"/>
              </a:spcAft>
              <a:buClr>
                <a:schemeClr val="accent2"/>
              </a:buClr>
              <a:defRPr/>
            </a:pPr>
            <a:r>
              <a:rPr lang="en-US" sz="1300" noProof="0" dirty="0"/>
              <a:t>Reporting to the President, the EVP and Provost will ensure that LAU’s academic and research aspirations are strategically positioned within the evolving landscape of global higher education by:</a:t>
            </a:r>
            <a:endParaRPr lang="en-US" sz="1300" b="1" dirty="0"/>
          </a:p>
          <a:p>
            <a:pPr marL="285750" lvl="0" indent="-285750">
              <a:spcAft>
                <a:spcPts val="300"/>
              </a:spcAft>
              <a:buClr>
                <a:schemeClr val="accent2"/>
              </a:buClr>
              <a:buFont typeface="Wingdings" panose="05000000000000000000" pitchFamily="2" charset="2"/>
              <a:buChar char="§"/>
              <a:defRPr/>
            </a:pPr>
            <a:r>
              <a:rPr lang="en-US" sz="1300" dirty="0"/>
              <a:t>Partnering with the President in </a:t>
            </a:r>
            <a:r>
              <a:rPr lang="en-US" sz="1300" b="1" dirty="0"/>
              <a:t>a relentless drive for excellence and impact </a:t>
            </a:r>
            <a:r>
              <a:rPr lang="en-US" sz="1300" dirty="0"/>
              <a:t>coupled with pragmatism, creativity, and fiscal responsibility. </a:t>
            </a:r>
          </a:p>
          <a:p>
            <a:pPr marL="285750" indent="-285750">
              <a:spcAft>
                <a:spcPts val="300"/>
              </a:spcAft>
              <a:buClr>
                <a:schemeClr val="accent2"/>
              </a:buClr>
              <a:buFont typeface="Wingdings" panose="05000000000000000000" pitchFamily="2" charset="2"/>
              <a:buChar char="§"/>
              <a:defRPr/>
            </a:pPr>
            <a:r>
              <a:rPr lang="en-US" sz="1300" b="1" dirty="0"/>
              <a:t>Elevating LAU’s research productivity, both applied and theoretical</a:t>
            </a:r>
            <a:r>
              <a:rPr lang="en-US" sz="1300" dirty="0"/>
              <a:t>, advancing interdisciplinary initiatives, </a:t>
            </a:r>
            <a:r>
              <a:rPr lang="en-US" sz="1300" b="1" dirty="0"/>
              <a:t>entrepreneurship</a:t>
            </a:r>
            <a:r>
              <a:rPr lang="en-US" sz="1300" dirty="0"/>
              <a:t>, and leading efforts in faculty recruitment, development, and retention.</a:t>
            </a:r>
          </a:p>
          <a:p>
            <a:pPr marL="285750" indent="-285750">
              <a:spcAft>
                <a:spcPts val="300"/>
              </a:spcAft>
              <a:buClr>
                <a:schemeClr val="accent2"/>
              </a:buClr>
              <a:buFont typeface="Wingdings" panose="05000000000000000000" pitchFamily="2" charset="2"/>
              <a:buChar char="§"/>
              <a:defRPr/>
            </a:pPr>
            <a:r>
              <a:rPr lang="en-US" sz="1300" dirty="0"/>
              <a:t>Overseeing </a:t>
            </a:r>
            <a:r>
              <a:rPr lang="en-US" sz="1300" b="1" dirty="0"/>
              <a:t>program development, accreditation, and quality assurance</a:t>
            </a:r>
            <a:r>
              <a:rPr lang="en-US" sz="1300" dirty="0"/>
              <a:t>.</a:t>
            </a:r>
          </a:p>
          <a:p>
            <a:pPr marL="285750" indent="-285750">
              <a:spcAft>
                <a:spcPts val="300"/>
              </a:spcAft>
              <a:buClr>
                <a:schemeClr val="accent2"/>
              </a:buClr>
              <a:buFont typeface="Wingdings" panose="05000000000000000000" pitchFamily="2" charset="2"/>
              <a:buChar char="§"/>
              <a:defRPr/>
            </a:pPr>
            <a:r>
              <a:rPr lang="en-US" sz="1300" dirty="0"/>
              <a:t>Leading </a:t>
            </a:r>
            <a:r>
              <a:rPr lang="en-US" sz="1300" b="1" dirty="0"/>
              <a:t>digital transformation </a:t>
            </a:r>
            <a:r>
              <a:rPr lang="en-US" sz="1300" dirty="0"/>
              <a:t>to integrate AI technology to enhance teaching, research, and operations. </a:t>
            </a:r>
          </a:p>
          <a:p>
            <a:pPr marL="285750" indent="-285750">
              <a:spcAft>
                <a:spcPts val="300"/>
              </a:spcAft>
              <a:buClr>
                <a:schemeClr val="accent2"/>
              </a:buClr>
              <a:buFont typeface="Wingdings" panose="05000000000000000000" pitchFamily="2" charset="2"/>
              <a:buChar char="§"/>
              <a:defRPr/>
            </a:pPr>
            <a:r>
              <a:rPr lang="en-US" sz="1300" dirty="0"/>
              <a:t>Effectively </a:t>
            </a:r>
            <a:r>
              <a:rPr lang="en-US" sz="1300" b="1" dirty="0"/>
              <a:t>communicating with faculty, students, staff, and trustees, </a:t>
            </a:r>
            <a:r>
              <a:rPr lang="en-US" sz="1300" dirty="0"/>
              <a:t>modeling transparency.</a:t>
            </a:r>
          </a:p>
          <a:p>
            <a:pPr marL="285750" indent="-285750">
              <a:spcAft>
                <a:spcPts val="600"/>
              </a:spcAft>
              <a:buClr>
                <a:schemeClr val="accent2"/>
              </a:buClr>
              <a:buFont typeface="Wingdings" panose="05000000000000000000" pitchFamily="2" charset="2"/>
              <a:buChar char="§"/>
              <a:defRPr/>
            </a:pPr>
            <a:r>
              <a:rPr lang="en-US" sz="1300" b="1" dirty="0"/>
              <a:t>Engaging externally</a:t>
            </a:r>
            <a:r>
              <a:rPr lang="en-US" sz="1300" dirty="0"/>
              <a:t>, cultivating partnerships with universities, industry, government, and philanthropic organizations to expand opportunities for research, global learning, and student outcomes.</a:t>
            </a:r>
          </a:p>
          <a:p>
            <a:pPr>
              <a:spcAft>
                <a:spcPts val="600"/>
              </a:spcAft>
              <a:buClr>
                <a:schemeClr val="accent2"/>
              </a:buClr>
              <a:defRPr/>
            </a:pPr>
            <a:r>
              <a:rPr lang="en-US" sz="1300" dirty="0"/>
              <a:t>As LAU continues to evolve, the Provost will guide institutional change with clarity and empathy, balancing the drive for innovation with care for the University community. This is a significant opportunity to work in true partnership with a dynamic President to chart the future for the academic enterprise of a storied and well-positioned institution that prizes ambition and excellence. The next EVP and Provost will not only steward LAU’s academic and research missions but also will help to define the impact that a 21st-century global university can have.</a:t>
            </a:r>
          </a:p>
          <a:p>
            <a:pPr>
              <a:buClr>
                <a:schemeClr val="accent2"/>
              </a:buClr>
              <a:defRPr/>
            </a:pPr>
            <a:r>
              <a:rPr lang="en-US" sz="1300" kern="1400" dirty="0">
                <a:solidFill>
                  <a:srgbClr val="262626"/>
                </a:solidFill>
                <a:latin typeface="Calibri Light" panose="020F0302020204030204" pitchFamily="34" charset="0"/>
                <a:cs typeface="Calibri Light" panose="020F0302020204030204" pitchFamily="34" charset="0"/>
              </a:rPr>
              <a:t>The EVP and Provost will be based in Lebanon and travel globally on behalf of the University as needed.</a:t>
            </a:r>
          </a:p>
        </p:txBody>
      </p:sp>
      <p:sp>
        <p:nvSpPr>
          <p:cNvPr id="12" name="Rectangle 11">
            <a:extLst>
              <a:ext uri="{FF2B5EF4-FFF2-40B4-BE49-F238E27FC236}">
                <a16:creationId xmlns:a16="http://schemas.microsoft.com/office/drawing/2014/main" id="{D284C2C2-46CF-271D-24AD-B7F8081A898E}"/>
              </a:ext>
            </a:extLst>
          </p:cNvPr>
          <p:cNvSpPr/>
          <p:nvPr/>
        </p:nvSpPr>
        <p:spPr>
          <a:xfrm>
            <a:off x="-1" y="0"/>
            <a:ext cx="9159071" cy="915243"/>
          </a:xfrm>
          <a:prstGeom prst="rect">
            <a:avLst/>
          </a:prstGeom>
          <a:solidFill>
            <a:srgbClr val="1E407C"/>
          </a:solidFill>
        </p:spPr>
        <p:txBody>
          <a:bodyPr vert="horz" lIns="0" tIns="45720" rIns="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3" name="Title 15">
            <a:extLst>
              <a:ext uri="{FF2B5EF4-FFF2-40B4-BE49-F238E27FC236}">
                <a16:creationId xmlns:a16="http://schemas.microsoft.com/office/drawing/2014/main" id="{8269200E-C6B6-94BA-241A-466A843EED80}"/>
              </a:ext>
            </a:extLst>
          </p:cNvPr>
          <p:cNvSpPr>
            <a:spLocks noGrp="1"/>
          </p:cNvSpPr>
          <p:nvPr>
            <p:ph type="title"/>
          </p:nvPr>
        </p:nvSpPr>
        <p:spPr>
          <a:xfrm>
            <a:off x="15071" y="278775"/>
            <a:ext cx="9144000" cy="539308"/>
          </a:xfrm>
        </p:spPr>
        <p:txBody>
          <a:bodyPr>
            <a:normAutofit/>
          </a:bodyPr>
          <a:lstStyle/>
          <a:p>
            <a:pPr marL="171450" marR="514350" indent="-171450" algn="ctr">
              <a:spcBef>
                <a:spcPts val="900"/>
              </a:spcBef>
            </a:pPr>
            <a:r>
              <a:rPr lang="en-US" sz="2900" noProof="0" dirty="0">
                <a:solidFill>
                  <a:schemeClr val="bg1"/>
                </a:solidFill>
              </a:rPr>
              <a:t>The Leadership Opportunity</a:t>
            </a:r>
          </a:p>
        </p:txBody>
      </p:sp>
    </p:spTree>
    <p:extLst>
      <p:ext uri="{BB962C8B-B14F-4D97-AF65-F5344CB8AC3E}">
        <p14:creationId xmlns:p14="http://schemas.microsoft.com/office/powerpoint/2010/main" val="41806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463942" y="3008770"/>
            <a:ext cx="2077879" cy="369332"/>
          </a:xfrm>
          <a:prstGeom prst="rect">
            <a:avLst/>
          </a:prstGeom>
        </p:spPr>
        <p:txBody>
          <a:bodyPr vert="horz" wrap="square" lIns="0" tIns="0" rIns="0" bIns="0" rtlCol="0">
            <a:spAutoFit/>
          </a:bodyPr>
          <a:lstStyle/>
          <a:p>
            <a:pPr marL="9525" marR="3810"/>
            <a:r>
              <a:rPr lang="en-US" sz="2400" b="1" i="1" spc="-4" noProof="0" dirty="0">
                <a:solidFill>
                  <a:srgbClr val="FFFFFF"/>
                </a:solidFill>
                <a:cs typeface="Arial"/>
              </a:rPr>
              <a:t>Candidate Profile</a:t>
            </a:r>
            <a:endParaRPr lang="en-US" sz="2400" noProof="0" dirty="0">
              <a:cs typeface="Arial"/>
            </a:endParaRPr>
          </a:p>
        </p:txBody>
      </p:sp>
      <p:sp>
        <p:nvSpPr>
          <p:cNvPr id="8" name="Rectangle 7">
            <a:extLst>
              <a:ext uri="{FF2B5EF4-FFF2-40B4-BE49-F238E27FC236}">
                <a16:creationId xmlns:a16="http://schemas.microsoft.com/office/drawing/2014/main" id="{21D5F530-E742-2A18-075B-C3CF66C0CC30}"/>
              </a:ext>
            </a:extLst>
          </p:cNvPr>
          <p:cNvSpPr/>
          <p:nvPr/>
        </p:nvSpPr>
        <p:spPr>
          <a:xfrm>
            <a:off x="0" y="0"/>
            <a:ext cx="9144000" cy="795023"/>
          </a:xfrm>
          <a:prstGeom prst="rect">
            <a:avLst/>
          </a:prstGeom>
          <a:solidFill>
            <a:srgbClr val="1E407C"/>
          </a:solidFill>
        </p:spPr>
        <p:txBody>
          <a:bodyPr vert="horz" lIns="0" tIns="45720" rIns="0" bIns="45720" rtlCol="0" anchor="b">
            <a:noAutofit/>
          </a:bodyPr>
          <a:lstStyle/>
          <a:p>
            <a:pPr marL="171450" marR="514350" lvl="0" indent="-171450" algn="ctr" fontAlgn="auto">
              <a:lnSpc>
                <a:spcPct val="90000"/>
              </a:lnSpc>
              <a:spcBef>
                <a:spcPts val="900"/>
              </a:spcBef>
              <a:spcAft>
                <a:spcPts val="0"/>
              </a:spcAft>
              <a:buClrTx/>
              <a:buSzTx/>
              <a:tabLst/>
              <a:defRPr/>
            </a:pPr>
            <a:r>
              <a:rPr lang="en-US" sz="3200" noProof="0" dirty="0">
                <a:solidFill>
                  <a:srgbClr val="FFFFFF"/>
                </a:solidFill>
                <a:latin typeface="Garamond"/>
                <a:ea typeface="+mj-ea"/>
                <a:cs typeface="+mj-cs"/>
              </a:rPr>
              <a:t> Candidate Profile </a:t>
            </a:r>
          </a:p>
        </p:txBody>
      </p:sp>
      <p:pic>
        <p:nvPicPr>
          <p:cNvPr id="2" name="Picture 1">
            <a:extLst>
              <a:ext uri="{FF2B5EF4-FFF2-40B4-BE49-F238E27FC236}">
                <a16:creationId xmlns:a16="http://schemas.microsoft.com/office/drawing/2014/main" id="{65A8C6E8-3F54-E0C8-BD5C-EC348D55A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5024"/>
            <a:ext cx="9144000" cy="5508034"/>
          </a:xfrm>
          <a:prstGeom prst="rect">
            <a:avLst/>
          </a:prstGeom>
        </p:spPr>
      </p:pic>
      <p:sp>
        <p:nvSpPr>
          <p:cNvPr id="3" name="Rectangle 2">
            <a:extLst>
              <a:ext uri="{FF2B5EF4-FFF2-40B4-BE49-F238E27FC236}">
                <a16:creationId xmlns:a16="http://schemas.microsoft.com/office/drawing/2014/main" id="{13E1EABA-6D4C-F2A7-F6F6-429001BA33CF}"/>
              </a:ext>
            </a:extLst>
          </p:cNvPr>
          <p:cNvSpPr/>
          <p:nvPr/>
        </p:nvSpPr>
        <p:spPr>
          <a:xfrm>
            <a:off x="3476730" y="6410848"/>
            <a:ext cx="2381459"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E958-F290-14AC-B18D-EFC9B92B0B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51D6-F63D-40FA-B78D-FDDBEF7D669C}"/>
              </a:ext>
            </a:extLst>
          </p:cNvPr>
          <p:cNvSpPr>
            <a:spLocks noGrp="1"/>
          </p:cNvSpPr>
          <p:nvPr>
            <p:ph idx="1"/>
          </p:nvPr>
        </p:nvSpPr>
        <p:spPr>
          <a:xfrm>
            <a:off x="371788" y="774427"/>
            <a:ext cx="8420519" cy="5186035"/>
          </a:xfrm>
          <a:noFill/>
        </p:spPr>
        <p:txBody>
          <a:bodyPr/>
          <a:lstStyle/>
          <a:p>
            <a:pPr marL="0" indent="0">
              <a:lnSpc>
                <a:spcPct val="100000"/>
              </a:lnSpc>
              <a:spcBef>
                <a:spcPts val="0"/>
              </a:spcBef>
              <a:buNone/>
            </a:pPr>
            <a:r>
              <a:rPr lang="en-US" sz="1300" noProof="0" dirty="0">
                <a:solidFill>
                  <a:schemeClr val="tx1"/>
                </a:solidFill>
              </a:rPr>
              <a:t>LAU’s next EVP and Provost will be a successful leader with many of the following attributes, characteristics, and experiences:</a:t>
            </a:r>
          </a:p>
          <a:p>
            <a:pPr marR="31115">
              <a:lnSpc>
                <a:spcPct val="100000"/>
              </a:lnSpc>
              <a:spcBef>
                <a:spcPts val="0"/>
              </a:spcBef>
              <a:buFont typeface="Wingdings" panose="05000000000000000000" pitchFamily="2" charset="2"/>
              <a:buChar char="§"/>
            </a:pPr>
            <a:r>
              <a:rPr lang="en-US" sz="1300" b="1" noProof="0" dirty="0">
                <a:solidFill>
                  <a:schemeClr val="tx1"/>
                </a:solidFill>
              </a:rPr>
              <a:t>Academic stature</a:t>
            </a:r>
            <a:r>
              <a:rPr lang="en-US" sz="1300" noProof="0" dirty="0">
                <a:solidFill>
                  <a:schemeClr val="tx1"/>
                </a:solidFill>
              </a:rPr>
              <a:t>, with an earned Ph.D. (or equivalent terminal degree) and a distinguished record of scholarship and teaching. </a:t>
            </a:r>
          </a:p>
          <a:p>
            <a:pPr marR="31115">
              <a:lnSpc>
                <a:spcPct val="100000"/>
              </a:lnSpc>
              <a:spcBef>
                <a:spcPts val="0"/>
              </a:spcBef>
              <a:buFont typeface="Wingdings" panose="05000000000000000000" pitchFamily="2" charset="2"/>
              <a:buChar char="§"/>
            </a:pPr>
            <a:r>
              <a:rPr lang="en-US" sz="1300" b="1" noProof="0" dirty="0">
                <a:solidFill>
                  <a:schemeClr val="tx1"/>
                </a:solidFill>
              </a:rPr>
              <a:t>Prior success as an academic leader</a:t>
            </a:r>
            <a:r>
              <a:rPr lang="en-US" sz="1300" noProof="0" dirty="0">
                <a:solidFill>
                  <a:schemeClr val="tx1"/>
                </a:solidFill>
              </a:rPr>
              <a:t>,</a:t>
            </a:r>
            <a:r>
              <a:rPr lang="en-US" sz="1300" b="1" noProof="0" dirty="0">
                <a:solidFill>
                  <a:schemeClr val="tx1"/>
                </a:solidFill>
              </a:rPr>
              <a:t> </a:t>
            </a:r>
            <a:r>
              <a:rPr lang="en-US" sz="1300" noProof="0" dirty="0">
                <a:solidFill>
                  <a:schemeClr val="tx1"/>
                </a:solidFill>
              </a:rPr>
              <a:t>with senior administrative leadership experience in a context of significant complexity and commensurate scope and scale and a demonstrated track record of delivering measurable improvements in program quality, research output, and student outcomes</a:t>
            </a:r>
            <a:r>
              <a:rPr lang="en-US" sz="1300" dirty="0">
                <a:solidFill>
                  <a:schemeClr val="tx1"/>
                </a:solidFill>
              </a:rPr>
              <a:t>, committed to faculty welfare and shared governance</a:t>
            </a:r>
            <a:r>
              <a:rPr lang="en-US" sz="1300" dirty="0">
                <a:solidFill>
                  <a:srgbClr val="FF0000"/>
                </a:solidFill>
              </a:rPr>
              <a:t>.</a:t>
            </a:r>
            <a:endParaRPr lang="en-US" sz="1300" noProof="0" dirty="0">
              <a:solidFill>
                <a:srgbClr val="FF0000"/>
              </a:solidFill>
            </a:endParaRPr>
          </a:p>
          <a:p>
            <a:pPr marR="31115">
              <a:lnSpc>
                <a:spcPct val="100000"/>
              </a:lnSpc>
              <a:spcBef>
                <a:spcPts val="0"/>
              </a:spcBef>
              <a:buFont typeface="Wingdings" panose="05000000000000000000" pitchFamily="2" charset="2"/>
              <a:buChar char="§"/>
            </a:pPr>
            <a:r>
              <a:rPr lang="en-US" sz="1300" b="1" dirty="0">
                <a:solidFill>
                  <a:schemeClr val="tx1"/>
                </a:solidFill>
              </a:rPr>
              <a:t>Program development and execution experience</a:t>
            </a:r>
            <a:r>
              <a:rPr lang="en-US" sz="1300" dirty="0">
                <a:solidFill>
                  <a:schemeClr val="tx1"/>
                </a:solidFill>
              </a:rPr>
              <a:t>, with the demonstrated capacity to design, secure resources for, and implement innovative academic and/or research initiatives that enhance institutional relevance, impact, and stature. </a:t>
            </a:r>
          </a:p>
          <a:p>
            <a:pPr marR="31115">
              <a:lnSpc>
                <a:spcPct val="100000"/>
              </a:lnSpc>
              <a:spcBef>
                <a:spcPts val="0"/>
              </a:spcBef>
              <a:buFont typeface="Wingdings" panose="05000000000000000000" pitchFamily="2" charset="2"/>
              <a:buChar char="§"/>
            </a:pPr>
            <a:r>
              <a:rPr lang="en-US" sz="1300" b="1" dirty="0">
                <a:solidFill>
                  <a:schemeClr val="tx1"/>
                </a:solidFill>
              </a:rPr>
              <a:t>Team building and leadership</a:t>
            </a:r>
            <a:r>
              <a:rPr lang="en-US" sz="1300" dirty="0">
                <a:solidFill>
                  <a:schemeClr val="tx1"/>
                </a:solidFill>
              </a:rPr>
              <a:t>, with a track record of attracting and retaining top talent, both academic and administrative. </a:t>
            </a:r>
            <a:endParaRPr lang="en-US" sz="1300" b="1" dirty="0">
              <a:solidFill>
                <a:schemeClr val="tx1"/>
              </a:solidFill>
            </a:endParaRPr>
          </a:p>
          <a:p>
            <a:pPr marR="31115">
              <a:lnSpc>
                <a:spcPct val="100000"/>
              </a:lnSpc>
              <a:spcBef>
                <a:spcPts val="0"/>
              </a:spcBef>
              <a:buFont typeface="Wingdings" panose="05000000000000000000" pitchFamily="2" charset="2"/>
              <a:buChar char="§"/>
            </a:pPr>
            <a:r>
              <a:rPr lang="en-US" sz="1300" b="1" dirty="0">
                <a:solidFill>
                  <a:schemeClr val="tx1"/>
                </a:solidFill>
              </a:rPr>
              <a:t>Strong communication and interpersonal engagement skills</a:t>
            </a:r>
            <a:r>
              <a:rPr lang="en-US" sz="1300" dirty="0">
                <a:solidFill>
                  <a:schemeClr val="tx1"/>
                </a:solidFill>
              </a:rPr>
              <a:t>, with the ability to effectively partner and build trust with a broad range of stakeholder constituencies.</a:t>
            </a:r>
          </a:p>
          <a:p>
            <a:pPr marR="31115">
              <a:lnSpc>
                <a:spcPct val="100000"/>
              </a:lnSpc>
              <a:spcBef>
                <a:spcPts val="0"/>
              </a:spcBef>
              <a:buFont typeface="Wingdings" panose="05000000000000000000" pitchFamily="2" charset="2"/>
              <a:buChar char="§"/>
            </a:pPr>
            <a:r>
              <a:rPr lang="en-US" sz="1300" b="1" dirty="0">
                <a:solidFill>
                  <a:schemeClr val="tx1"/>
                </a:solidFill>
              </a:rPr>
              <a:t>Operational and financial acumen</a:t>
            </a:r>
            <a:r>
              <a:rPr lang="en-US" sz="1300" dirty="0">
                <a:solidFill>
                  <a:schemeClr val="tx1"/>
                </a:solidFill>
              </a:rPr>
              <a:t>,</a:t>
            </a:r>
            <a:r>
              <a:rPr lang="en-US" sz="1300" b="1" dirty="0">
                <a:solidFill>
                  <a:schemeClr val="tx1"/>
                </a:solidFill>
              </a:rPr>
              <a:t> </a:t>
            </a:r>
            <a:r>
              <a:rPr lang="en-US" sz="1300" dirty="0">
                <a:solidFill>
                  <a:schemeClr val="tx1"/>
                </a:solidFill>
              </a:rPr>
              <a:t>with skill in budgeting, faculty workforce planning, and space and research infrastructure development. </a:t>
            </a:r>
          </a:p>
          <a:p>
            <a:pPr marR="31115">
              <a:lnSpc>
                <a:spcPct val="100000"/>
              </a:lnSpc>
              <a:spcBef>
                <a:spcPts val="0"/>
              </a:spcBef>
              <a:spcAft>
                <a:spcPts val="300"/>
              </a:spcAft>
              <a:buFont typeface="Wingdings" panose="05000000000000000000" pitchFamily="2" charset="2"/>
              <a:buChar char="§"/>
            </a:pPr>
            <a:r>
              <a:rPr lang="en-US" sz="1300" b="1" dirty="0">
                <a:solidFill>
                  <a:schemeClr val="tx1"/>
                </a:solidFill>
              </a:rPr>
              <a:t>Other Personal Attributes:</a:t>
            </a:r>
          </a:p>
          <a:p>
            <a:pPr marL="517525" lvl="1" indent="-285750">
              <a:lnSpc>
                <a:spcPct val="100000"/>
              </a:lnSpc>
              <a:spcAft>
                <a:spcPts val="300"/>
              </a:spcAft>
              <a:buClr>
                <a:schemeClr val="accent2">
                  <a:lumMod val="75000"/>
                </a:schemeClr>
              </a:buClr>
              <a:buFont typeface="Courier New" panose="02070309020205020404" pitchFamily="49" charset="0"/>
              <a:buChar char="o"/>
            </a:pPr>
            <a:r>
              <a:rPr lang="en-US" sz="1300" dirty="0">
                <a:solidFill>
                  <a:schemeClr val="tx1"/>
                </a:solidFill>
              </a:rPr>
              <a:t>Courageous, decisive, and creative. Comfortable leading through ambiguity and complexity, with a bias toward action and innovation. </a:t>
            </a:r>
          </a:p>
          <a:p>
            <a:pPr marL="517525" lvl="1" indent="-285750">
              <a:lnSpc>
                <a:spcPct val="100000"/>
              </a:lnSpc>
              <a:spcAft>
                <a:spcPts val="300"/>
              </a:spcAft>
              <a:buClr>
                <a:schemeClr val="accent2">
                  <a:lumMod val="75000"/>
                </a:schemeClr>
              </a:buClr>
              <a:buFont typeface="Courier New" panose="02070309020205020404" pitchFamily="49" charset="0"/>
              <a:buChar char="o"/>
            </a:pPr>
            <a:r>
              <a:rPr lang="en-US" sz="1300" dirty="0">
                <a:solidFill>
                  <a:schemeClr val="tx1"/>
                </a:solidFill>
              </a:rPr>
              <a:t>Culturally agile and globally minded—thrives in diverse settings and engages stakeholders across borders and disciplines. Knowledgeable about regional and global higher education trends. Familiarity with the Lebanese higher education ecosystem is desirable but not required. </a:t>
            </a:r>
          </a:p>
          <a:p>
            <a:pPr marL="517525" lvl="1" indent="-285750">
              <a:lnSpc>
                <a:spcPct val="100000"/>
              </a:lnSpc>
              <a:spcAft>
                <a:spcPts val="300"/>
              </a:spcAft>
              <a:buClr>
                <a:schemeClr val="accent2">
                  <a:lumMod val="75000"/>
                </a:schemeClr>
              </a:buClr>
              <a:buFont typeface="Courier New" panose="02070309020205020404" pitchFamily="49" charset="0"/>
              <a:buChar char="o"/>
            </a:pPr>
            <a:r>
              <a:rPr lang="en-US" sz="1300" dirty="0">
                <a:solidFill>
                  <a:schemeClr val="tx1"/>
                </a:solidFill>
              </a:rPr>
              <a:t>Clear communicator; able to inspire in public forums and earn trust in small-group settings; communicates tough decisions with empathy. </a:t>
            </a:r>
          </a:p>
          <a:p>
            <a:pPr marL="517525" lvl="1" indent="-285750">
              <a:lnSpc>
                <a:spcPct val="100000"/>
              </a:lnSpc>
              <a:buClr>
                <a:schemeClr val="accent2">
                  <a:lumMod val="75000"/>
                </a:schemeClr>
              </a:buClr>
              <a:buFont typeface="Courier New" panose="02070309020205020404" pitchFamily="49" charset="0"/>
              <a:buChar char="o"/>
            </a:pPr>
            <a:r>
              <a:rPr lang="en-US" sz="1300" dirty="0">
                <a:solidFill>
                  <a:schemeClr val="tx1"/>
                </a:solidFill>
              </a:rPr>
              <a:t>Able to focus and lead on important signals and metrics; prioritizes outcomes and impact.</a:t>
            </a:r>
          </a:p>
        </p:txBody>
      </p:sp>
      <p:sp>
        <p:nvSpPr>
          <p:cNvPr id="6" name="Rectangle 5">
            <a:extLst>
              <a:ext uri="{FF2B5EF4-FFF2-40B4-BE49-F238E27FC236}">
                <a16:creationId xmlns:a16="http://schemas.microsoft.com/office/drawing/2014/main" id="{DA15B480-0B50-0C02-E73E-38A5307BDA6B}"/>
              </a:ext>
            </a:extLst>
          </p:cNvPr>
          <p:cNvSpPr/>
          <p:nvPr/>
        </p:nvSpPr>
        <p:spPr>
          <a:xfrm>
            <a:off x="-678" y="0"/>
            <a:ext cx="9144000" cy="674713"/>
          </a:xfrm>
          <a:prstGeom prst="rect">
            <a:avLst/>
          </a:prstGeom>
          <a:solidFill>
            <a:srgbClr val="1E407C"/>
          </a:solidFill>
        </p:spPr>
        <p:txBody>
          <a:bodyPr vert="horz" lIns="0" tIns="45720" rIns="0" bIns="45720" rtlCol="0" anchor="b">
            <a:noAutofit/>
          </a:bodyPr>
          <a:lstStyle/>
          <a:p>
            <a:pPr lvl="0" algn="ctr">
              <a:lnSpc>
                <a:spcPct val="90000"/>
              </a:lnSpc>
              <a:spcBef>
                <a:spcPct val="0"/>
              </a:spcBef>
              <a:defRPr/>
            </a:pPr>
            <a:r>
              <a:rPr lang="en-US" sz="2800" noProof="0" dirty="0">
                <a:solidFill>
                  <a:schemeClr val="bg1"/>
                </a:solidFill>
                <a:latin typeface="+mj-lt"/>
              </a:rPr>
              <a:t>Ideal Experiences and Qualifications</a:t>
            </a:r>
            <a:endParaRPr kumimoji="0" lang="en-US" sz="2800" b="0" i="0" u="none" strike="noStrike" kern="1200" cap="none" spc="0" normalizeH="0" baseline="0" noProof="0" dirty="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261271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6B2B6-A40E-1AF9-577E-AD580ED078D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4E50746-CB73-8E60-BD0E-B4D5ACDC5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0925"/>
            <a:ext cx="9144000" cy="23450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1B95BC2-F8A7-0DD3-D2C7-85269EFD1A2B}"/>
              </a:ext>
            </a:extLst>
          </p:cNvPr>
          <p:cNvSpPr/>
          <p:nvPr/>
        </p:nvSpPr>
        <p:spPr>
          <a:xfrm>
            <a:off x="0" y="0"/>
            <a:ext cx="9144000" cy="894304"/>
          </a:xfrm>
          <a:prstGeom prst="rect">
            <a:avLst/>
          </a:prstGeom>
          <a:solidFill>
            <a:srgbClr val="1E407C"/>
          </a:solidFill>
        </p:spPr>
        <p:txBody>
          <a:bodyPr vert="horz" lIns="0" tIns="45720" rIns="0" bIns="45720" rtlCol="0" anchor="b">
            <a:noAutofit/>
          </a:bodyPr>
          <a:lstStyle/>
          <a:p>
            <a:pPr marL="171450" marR="514350" lvl="0" indent="-171450" algn="ctr" fontAlgn="auto">
              <a:lnSpc>
                <a:spcPct val="90000"/>
              </a:lnSpc>
              <a:spcBef>
                <a:spcPts val="900"/>
              </a:spcBef>
              <a:spcAft>
                <a:spcPts val="0"/>
              </a:spcAft>
              <a:buClrTx/>
              <a:buSzTx/>
              <a:tabLst/>
              <a:defRPr/>
            </a:pPr>
            <a:r>
              <a:rPr lang="en-US" sz="3200" noProof="0" dirty="0">
                <a:solidFill>
                  <a:srgbClr val="FFFFFF"/>
                </a:solidFill>
                <a:latin typeface="Garamond"/>
                <a:ea typeface="+mj-ea"/>
                <a:cs typeface="+mj-cs"/>
              </a:rPr>
              <a:t> </a:t>
            </a:r>
          </a:p>
        </p:txBody>
      </p:sp>
      <p:pic>
        <p:nvPicPr>
          <p:cNvPr id="1028" name="Picture 4">
            <a:extLst>
              <a:ext uri="{FF2B5EF4-FFF2-40B4-BE49-F238E27FC236}">
                <a16:creationId xmlns:a16="http://schemas.microsoft.com/office/drawing/2014/main" id="{8873122A-29EA-D329-CACA-B449EA7088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68710"/>
            <a:ext cx="1293393" cy="1368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07EEE4B-5619-9786-66C9-9A4E8D0163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8978" y="3768710"/>
            <a:ext cx="1301059" cy="13687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51683CD-599C-27FE-8194-B949419C32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9686" y="3768709"/>
            <a:ext cx="1301059" cy="13687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9009E15-AD41-61A6-92C3-FA2C5BDC8A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0393" y="3768708"/>
            <a:ext cx="1195569" cy="13687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6F37722-2896-9A8E-6133-ACFDC5C1C4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036" y="3768708"/>
            <a:ext cx="1368771" cy="14113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D0BB6A-DDCA-DB8A-3AE6-00E6FF2810E2}"/>
              </a:ext>
            </a:extLst>
          </p:cNvPr>
          <p:cNvSpPr txBox="1"/>
          <p:nvPr/>
        </p:nvSpPr>
        <p:spPr>
          <a:xfrm>
            <a:off x="999811" y="154764"/>
            <a:ext cx="7144378" cy="584775"/>
          </a:xfrm>
          <a:prstGeom prst="rect">
            <a:avLst/>
          </a:prstGeom>
          <a:noFill/>
        </p:spPr>
        <p:txBody>
          <a:bodyPr wrap="square" rtlCol="0">
            <a:spAutoFit/>
          </a:bodyPr>
          <a:lstStyle/>
          <a:p>
            <a:r>
              <a:rPr lang="en-US" sz="3200" noProof="0" dirty="0">
                <a:solidFill>
                  <a:srgbClr val="FFFFFF"/>
                </a:solidFill>
                <a:latin typeface="Garamond"/>
                <a:ea typeface="+mj-ea"/>
                <a:cs typeface="+mj-cs"/>
              </a:rPr>
              <a:t>About Lebanese American University</a:t>
            </a:r>
          </a:p>
        </p:txBody>
      </p:sp>
      <p:pic>
        <p:nvPicPr>
          <p:cNvPr id="5" name="Picture 4">
            <a:extLst>
              <a:ext uri="{FF2B5EF4-FFF2-40B4-BE49-F238E27FC236}">
                <a16:creationId xmlns:a16="http://schemas.microsoft.com/office/drawing/2014/main" id="{7C25F21F-DA4F-E083-1779-F719CA3632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9643" y="3768708"/>
            <a:ext cx="1368771" cy="13687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E362CC-BB4E-42E7-B25D-F93CBAFF2359}"/>
              </a:ext>
            </a:extLst>
          </p:cNvPr>
          <p:cNvSpPr/>
          <p:nvPr/>
        </p:nvSpPr>
        <p:spPr>
          <a:xfrm>
            <a:off x="3506875" y="6390752"/>
            <a:ext cx="2200589" cy="312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340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EE2CC-4763-BB32-9EBC-313E59BB53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C7AD6-5F77-0A01-9C05-DD67AF044801}"/>
              </a:ext>
            </a:extLst>
          </p:cNvPr>
          <p:cNvSpPr>
            <a:spLocks noGrp="1"/>
          </p:cNvSpPr>
          <p:nvPr>
            <p:ph idx="1"/>
          </p:nvPr>
        </p:nvSpPr>
        <p:spPr>
          <a:xfrm>
            <a:off x="301452" y="1000769"/>
            <a:ext cx="8309986" cy="4939814"/>
          </a:xfrm>
          <a:noFill/>
        </p:spPr>
        <p:txBody>
          <a:bodyPr/>
          <a:lstStyle/>
          <a:p>
            <a:pPr marL="0" indent="0">
              <a:lnSpc>
                <a:spcPct val="100000"/>
              </a:lnSpc>
              <a:spcBef>
                <a:spcPts val="0"/>
              </a:spcBef>
              <a:spcAft>
                <a:spcPts val="1200"/>
              </a:spcAft>
              <a:buNone/>
            </a:pPr>
            <a:r>
              <a:rPr lang="en-US" sz="1300" noProof="0" dirty="0"/>
              <a:t>The University's significant impact is evident through its numbers: over 54,000 alumni across 78 nationalities and 90 countries, more than 9,000 students, and a vast array of extracurricular activities supported by 2,000+ full-time faculty and staff. Its operating budget, including its two medical centers is $</a:t>
            </a:r>
            <a:r>
              <a:rPr lang="en-US" sz="1300" noProof="0" dirty="0">
                <a:solidFill>
                  <a:schemeClr val="tx1"/>
                </a:solidFill>
              </a:rPr>
              <a:t>368MM</a:t>
            </a:r>
            <a:r>
              <a:rPr lang="en-US" sz="1300" noProof="0" dirty="0">
                <a:solidFill>
                  <a:srgbClr val="FF0000"/>
                </a:solidFill>
              </a:rPr>
              <a:t> </a:t>
            </a:r>
            <a:r>
              <a:rPr lang="en-US" sz="1300" noProof="0" dirty="0"/>
              <a:t>and its endowment is around $700MM.</a:t>
            </a:r>
          </a:p>
          <a:p>
            <a:pPr marL="0" indent="0">
              <a:lnSpc>
                <a:spcPct val="100000"/>
              </a:lnSpc>
              <a:spcBef>
                <a:spcPts val="0"/>
              </a:spcBef>
              <a:spcAft>
                <a:spcPts val="1200"/>
              </a:spcAft>
              <a:buNone/>
            </a:pPr>
            <a:r>
              <a:rPr lang="en-US" sz="1300" noProof="0" dirty="0"/>
              <a:t>LAU's commitment to accessibility and diversity has been demonstrated in the midst of Lebanon's financial crisis during which the University delivered a $100M financial aid program, unprecedented in the nation's history, so that no eligible student would be turned away on the basis of need. 80% of LAU students benefit from one or more forms of financial aid. Through its endowments, LAU is able to rely on a safety net to address unforeseen issues and access additional resources to support vital areas of the University's development.</a:t>
            </a:r>
          </a:p>
          <a:p>
            <a:pPr marL="0" indent="0">
              <a:lnSpc>
                <a:spcPct val="100000"/>
              </a:lnSpc>
              <a:spcBef>
                <a:spcPts val="0"/>
              </a:spcBef>
              <a:buNone/>
            </a:pPr>
            <a:r>
              <a:rPr lang="en-US" sz="1300" noProof="0" dirty="0"/>
              <a:t>Today, the Lebanese American University comprises seven distinct schools:</a:t>
            </a:r>
          </a:p>
          <a:p>
            <a:pPr>
              <a:lnSpc>
                <a:spcPct val="100000"/>
              </a:lnSpc>
              <a:spcBef>
                <a:spcPts val="0"/>
              </a:spcBef>
              <a:buFont typeface="Wingdings" panose="05000000000000000000" pitchFamily="2" charset="2"/>
              <a:buChar char="§"/>
            </a:pPr>
            <a:r>
              <a:rPr lang="en-US" sz="1300" noProof="0" dirty="0"/>
              <a:t>The </a:t>
            </a:r>
            <a:r>
              <a:rPr lang="en-US" sz="1300" b="1" noProof="0" dirty="0"/>
              <a:t>School of Arts and Sciences </a:t>
            </a:r>
            <a:r>
              <a:rPr lang="en-US" sz="1300" noProof="0" dirty="0"/>
              <a:t>offers a diverse range of programs in humanities, social sciences, natural sciences, and mathematics.</a:t>
            </a:r>
          </a:p>
          <a:p>
            <a:pPr>
              <a:lnSpc>
                <a:spcPct val="100000"/>
              </a:lnSpc>
              <a:spcBef>
                <a:spcPts val="0"/>
              </a:spcBef>
              <a:buFont typeface="Wingdings" panose="05000000000000000000" pitchFamily="2" charset="2"/>
              <a:buChar char="§"/>
            </a:pPr>
            <a:r>
              <a:rPr lang="en-US" sz="1300" noProof="0" dirty="0"/>
              <a:t>The </a:t>
            </a:r>
            <a:r>
              <a:rPr lang="en-US" sz="1300" b="1" noProof="0" dirty="0"/>
              <a:t>School of Architecture and Design </a:t>
            </a:r>
            <a:r>
              <a:rPr lang="en-US" sz="1300" noProof="0" dirty="0"/>
              <a:t>focuses on innovative and creative design disciplines.</a:t>
            </a:r>
          </a:p>
          <a:p>
            <a:pPr>
              <a:lnSpc>
                <a:spcPct val="100000"/>
              </a:lnSpc>
              <a:spcBef>
                <a:spcPts val="0"/>
              </a:spcBef>
              <a:buFont typeface="Wingdings" panose="05000000000000000000" pitchFamily="2" charset="2"/>
              <a:buChar char="§"/>
            </a:pPr>
            <a:r>
              <a:rPr lang="en-US" sz="1300" noProof="0" dirty="0"/>
              <a:t>The </a:t>
            </a:r>
            <a:r>
              <a:rPr lang="en-US" sz="1300" b="1" noProof="0" dirty="0"/>
              <a:t>LAU Adnan Kassar School of Business </a:t>
            </a:r>
            <a:r>
              <a:rPr lang="en-US" sz="1300" noProof="0" dirty="0"/>
              <a:t>provides comprehensive business education, emphasizing ethical leadership and global business practices.</a:t>
            </a:r>
          </a:p>
          <a:p>
            <a:pPr>
              <a:lnSpc>
                <a:spcPct val="100000"/>
              </a:lnSpc>
              <a:spcBef>
                <a:spcPts val="0"/>
              </a:spcBef>
              <a:buFont typeface="Wingdings" panose="05000000000000000000" pitchFamily="2" charset="2"/>
              <a:buChar char="§"/>
            </a:pPr>
            <a:r>
              <a:rPr lang="en-US" sz="1300" noProof="0" dirty="0"/>
              <a:t>The </a:t>
            </a:r>
            <a:r>
              <a:rPr lang="en-US" sz="1300" b="1" noProof="0" dirty="0"/>
              <a:t>School of Engineering </a:t>
            </a:r>
            <a:r>
              <a:rPr lang="en-US" sz="1300" noProof="0" dirty="0"/>
              <a:t>offers engineering programs that blend technical skills with hands-on learning.</a:t>
            </a:r>
          </a:p>
          <a:p>
            <a:pPr>
              <a:lnSpc>
                <a:spcPct val="100000"/>
              </a:lnSpc>
              <a:spcBef>
                <a:spcPts val="0"/>
              </a:spcBef>
              <a:buFont typeface="Wingdings" panose="05000000000000000000" pitchFamily="2" charset="2"/>
              <a:buChar char="§"/>
            </a:pPr>
            <a:r>
              <a:rPr lang="en-US" sz="1300" noProof="0" dirty="0"/>
              <a:t>The </a:t>
            </a:r>
            <a:r>
              <a:rPr lang="en-US" sz="1300" b="1" noProof="0" dirty="0"/>
              <a:t>LAU Gilbert and Rose-Marie Chagoury School of Medicine </a:t>
            </a:r>
            <a:r>
              <a:rPr lang="en-US" sz="1300" noProof="0" dirty="0"/>
              <a:t>provides medical education and training, emphasizing patient care and research.</a:t>
            </a:r>
          </a:p>
          <a:p>
            <a:pPr>
              <a:lnSpc>
                <a:spcPct val="100000"/>
              </a:lnSpc>
              <a:spcBef>
                <a:spcPts val="0"/>
              </a:spcBef>
              <a:buFont typeface="Wingdings" panose="05000000000000000000" pitchFamily="2" charset="2"/>
              <a:buChar char="§"/>
            </a:pPr>
            <a:r>
              <a:rPr lang="en-US" sz="1300" noProof="0" dirty="0"/>
              <a:t>The </a:t>
            </a:r>
            <a:r>
              <a:rPr lang="en-US" sz="1300" b="1" noProof="0" dirty="0"/>
              <a:t>LAU Alice Ramez Chagoury School of Nursing </a:t>
            </a:r>
            <a:r>
              <a:rPr lang="en-US" sz="1300" noProof="0" dirty="0"/>
              <a:t>focuses on nursing education and practice, preparing students for healthcare professions.</a:t>
            </a:r>
          </a:p>
          <a:p>
            <a:pPr>
              <a:lnSpc>
                <a:spcPct val="100000"/>
              </a:lnSpc>
              <a:spcBef>
                <a:spcPts val="0"/>
              </a:spcBef>
              <a:buFont typeface="Wingdings" panose="05000000000000000000" pitchFamily="2" charset="2"/>
              <a:buChar char="§"/>
            </a:pPr>
            <a:r>
              <a:rPr lang="en-US" sz="1300" noProof="0" dirty="0"/>
              <a:t>The </a:t>
            </a:r>
            <a:r>
              <a:rPr lang="en-US" sz="1300" b="1" noProof="0" dirty="0"/>
              <a:t>School of Pharmacy </a:t>
            </a:r>
            <a:r>
              <a:rPr lang="en-US" sz="1300" noProof="0" dirty="0"/>
              <a:t>offers programs in pharmacy practice and pharmaceutical sciences.</a:t>
            </a:r>
          </a:p>
        </p:txBody>
      </p:sp>
      <p:sp>
        <p:nvSpPr>
          <p:cNvPr id="15" name="Title 15">
            <a:extLst>
              <a:ext uri="{FF2B5EF4-FFF2-40B4-BE49-F238E27FC236}">
                <a16:creationId xmlns:a16="http://schemas.microsoft.com/office/drawing/2014/main" id="{84230440-DA66-957B-D34B-2F59237C1E18}"/>
              </a:ext>
            </a:extLst>
          </p:cNvPr>
          <p:cNvSpPr>
            <a:spLocks noGrp="1"/>
          </p:cNvSpPr>
          <p:nvPr>
            <p:ph type="title"/>
          </p:nvPr>
        </p:nvSpPr>
        <p:spPr>
          <a:xfrm>
            <a:off x="115377" y="106465"/>
            <a:ext cx="9144000" cy="671747"/>
          </a:xfrm>
        </p:spPr>
        <p:txBody>
          <a:bodyPr>
            <a:normAutofit/>
          </a:bodyPr>
          <a:lstStyle/>
          <a:p>
            <a:pPr marL="171450" marR="514350" indent="-171450" algn="ctr">
              <a:spcBef>
                <a:spcPts val="900"/>
              </a:spcBef>
            </a:pPr>
            <a:r>
              <a:rPr lang="en-US" sz="2900" noProof="0" dirty="0">
                <a:solidFill>
                  <a:schemeClr val="bg1"/>
                </a:solidFill>
              </a:rPr>
              <a:t>About the Lebanese American University</a:t>
            </a:r>
          </a:p>
        </p:txBody>
      </p:sp>
      <p:sp>
        <p:nvSpPr>
          <p:cNvPr id="5" name="Rectangle 4">
            <a:extLst>
              <a:ext uri="{FF2B5EF4-FFF2-40B4-BE49-F238E27FC236}">
                <a16:creationId xmlns:a16="http://schemas.microsoft.com/office/drawing/2014/main" id="{DD2833A4-54EF-088C-BB6B-652305B5A197}"/>
              </a:ext>
            </a:extLst>
          </p:cNvPr>
          <p:cNvSpPr/>
          <p:nvPr/>
        </p:nvSpPr>
        <p:spPr>
          <a:xfrm>
            <a:off x="0" y="0"/>
            <a:ext cx="9144000" cy="894304"/>
          </a:xfrm>
          <a:prstGeom prst="rect">
            <a:avLst/>
          </a:prstGeom>
          <a:solidFill>
            <a:srgbClr val="1E407C"/>
          </a:solidFill>
        </p:spPr>
        <p:txBody>
          <a:bodyPr vert="horz" lIns="0" tIns="45720" rIns="0" bIns="45720" rtlCol="0" anchor="b">
            <a:noAutofit/>
          </a:bodyPr>
          <a:lstStyle/>
          <a:p>
            <a:pPr marL="171450" marR="514350" lvl="0" indent="-171450" algn="ctr" fontAlgn="auto">
              <a:lnSpc>
                <a:spcPct val="90000"/>
              </a:lnSpc>
              <a:spcBef>
                <a:spcPts val="900"/>
              </a:spcBef>
              <a:spcAft>
                <a:spcPts val="0"/>
              </a:spcAft>
              <a:buClrTx/>
              <a:buSzTx/>
              <a:tabLst/>
              <a:defRPr/>
            </a:pPr>
            <a:r>
              <a:rPr lang="en-US" sz="3200" noProof="0" dirty="0">
                <a:solidFill>
                  <a:srgbClr val="FFFFFF"/>
                </a:solidFill>
                <a:latin typeface="Garamond"/>
                <a:ea typeface="+mj-ea"/>
                <a:cs typeface="+mj-cs"/>
              </a:rPr>
              <a:t> </a:t>
            </a:r>
          </a:p>
        </p:txBody>
      </p:sp>
      <p:sp>
        <p:nvSpPr>
          <p:cNvPr id="6" name="TextBox 5">
            <a:extLst>
              <a:ext uri="{FF2B5EF4-FFF2-40B4-BE49-F238E27FC236}">
                <a16:creationId xmlns:a16="http://schemas.microsoft.com/office/drawing/2014/main" id="{021B9DB8-85E3-79E3-110D-B14F2962727F}"/>
              </a:ext>
            </a:extLst>
          </p:cNvPr>
          <p:cNvSpPr txBox="1"/>
          <p:nvPr/>
        </p:nvSpPr>
        <p:spPr>
          <a:xfrm>
            <a:off x="1001332" y="149950"/>
            <a:ext cx="7372090" cy="584775"/>
          </a:xfrm>
          <a:prstGeom prst="rect">
            <a:avLst/>
          </a:prstGeom>
          <a:noFill/>
        </p:spPr>
        <p:txBody>
          <a:bodyPr wrap="square" rtlCol="0">
            <a:spAutoFit/>
          </a:bodyPr>
          <a:lstStyle/>
          <a:p>
            <a:r>
              <a:rPr lang="en-US" sz="3200" noProof="0" dirty="0">
                <a:solidFill>
                  <a:srgbClr val="FFFFFF"/>
                </a:solidFill>
                <a:latin typeface="Garamond"/>
                <a:ea typeface="+mj-ea"/>
                <a:cs typeface="+mj-cs"/>
              </a:rPr>
              <a:t>Lebanese American University—Overview</a:t>
            </a:r>
          </a:p>
        </p:txBody>
      </p:sp>
    </p:spTree>
    <p:extLst>
      <p:ext uri="{BB962C8B-B14F-4D97-AF65-F5344CB8AC3E}">
        <p14:creationId xmlns:p14="http://schemas.microsoft.com/office/powerpoint/2010/main" val="197632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DA146-F2F0-0470-A185-D237E6BFA2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AF13A-79E8-97FD-D3A9-76C0ED690979}"/>
              </a:ext>
            </a:extLst>
          </p:cNvPr>
          <p:cNvSpPr>
            <a:spLocks noGrp="1"/>
          </p:cNvSpPr>
          <p:nvPr>
            <p:ph idx="1"/>
          </p:nvPr>
        </p:nvSpPr>
        <p:spPr>
          <a:xfrm>
            <a:off x="189700" y="916277"/>
            <a:ext cx="8764599" cy="5393784"/>
          </a:xfrm>
          <a:noFill/>
        </p:spPr>
        <p:txBody>
          <a:bodyPr/>
          <a:lstStyle/>
          <a:p>
            <a:pPr marL="0" indent="0">
              <a:lnSpc>
                <a:spcPct val="100000"/>
              </a:lnSpc>
              <a:spcBef>
                <a:spcPts val="0"/>
              </a:spcBef>
              <a:buNone/>
            </a:pPr>
            <a:r>
              <a:rPr lang="en-US" sz="1200" noProof="0" dirty="0"/>
              <a:t>LAU has two campuses in Lebanon: Beirut and Byblos. Steeped in history, both cities still bear traces of their ancient origins yet are distinctly modern. Through their libraries, athletic facilities, residence halls, theatres, laboratories, computer centers, and academic support services, the two campuses provide state-of-the-art infrastructure and a wealth of services that enrich the experiences of students, faculty, and staff. The Beirut campus, the University's first, is located in the Ras Beirut neighborhood within steps of the Mediterranean Sea, with 15 buildings ranging from traditional, Ottoman-style architecture to ultra-modern structures. The Beirut campus is a green gem inside a bustling city and is valued by the LAU community, and indeed the nation, for evoking Lebanon's heritage. The Byblos campus, which began development in 1987, represents for many LAUers a combination of modernity, style, and cutting-edge learning. The campus, located near the ancient Phoenician port, has 20 buildings, all constructed with sustainability as well as aesthetics in mind. The campus is home to the health sciences schools as well as the School of Engineering and its high-tech laboratories.</a:t>
            </a:r>
          </a:p>
          <a:p>
            <a:pPr marL="0" indent="0">
              <a:lnSpc>
                <a:spcPct val="100000"/>
              </a:lnSpc>
              <a:spcBef>
                <a:spcPts val="0"/>
              </a:spcBef>
              <a:buNone/>
            </a:pPr>
            <a:r>
              <a:rPr lang="en-US" sz="1200" noProof="0" dirty="0"/>
              <a:t>In addition to the two campuses, LAU has expanded its facilities with a strategic presence in Manhattan, New York, with a 2,400-square-meter academic headquarters. Since 2014, this center has been offering courses in Arabic and holding cultural events. This center was recently licensed as a degree-granting campus </a:t>
            </a:r>
            <a:r>
              <a:rPr lang="en-US" sz="1200" noProof="0" dirty="0">
                <a:solidFill>
                  <a:schemeClr val="tx1"/>
                </a:solidFill>
              </a:rPr>
              <a:t>and will enroll its first class in Fall 2026.</a:t>
            </a:r>
          </a:p>
          <a:p>
            <a:pPr marL="0" indent="0">
              <a:lnSpc>
                <a:spcPct val="100000"/>
              </a:lnSpc>
              <a:spcBef>
                <a:spcPts val="0"/>
              </a:spcBef>
              <a:spcAft>
                <a:spcPts val="300"/>
              </a:spcAft>
              <a:buNone/>
            </a:pPr>
            <a:r>
              <a:rPr lang="en-US" sz="1200" noProof="0" dirty="0"/>
              <a:t>In both planning for its future as well as conducting its ongoing daily activities, LAU seeks to act in a manner that is guided by a deep-rooted sense of shared ethical values and aspirations. Built upon this foundation, Lebanese American University:</a:t>
            </a:r>
          </a:p>
          <a:p>
            <a:pPr>
              <a:lnSpc>
                <a:spcPct val="100000"/>
              </a:lnSpc>
              <a:spcBef>
                <a:spcPts val="0"/>
              </a:spcBef>
              <a:spcAft>
                <a:spcPts val="300"/>
              </a:spcAft>
              <a:buFont typeface="Wingdings" panose="05000000000000000000" pitchFamily="2" charset="2"/>
              <a:buChar char="§"/>
            </a:pPr>
            <a:r>
              <a:rPr lang="en-US" sz="1200" noProof="0" dirty="0"/>
              <a:t>Draws its fundamental inspiration from the devotion of its Presbyterian Founders to always seek the Truth, respect human dignity, promote gender equality, and be inclusive;</a:t>
            </a:r>
          </a:p>
          <a:p>
            <a:pPr>
              <a:lnSpc>
                <a:spcPct val="100000"/>
              </a:lnSpc>
              <a:spcBef>
                <a:spcPts val="0"/>
              </a:spcBef>
              <a:spcAft>
                <a:spcPts val="300"/>
              </a:spcAft>
              <a:buFont typeface="Wingdings" panose="05000000000000000000" pitchFamily="2" charset="2"/>
              <a:buChar char="§"/>
            </a:pPr>
            <a:r>
              <a:rPr lang="en-US" sz="1200" noProof="0" dirty="0"/>
              <a:t>Provides educational opportunities as one </a:t>
            </a:r>
            <a:r>
              <a:rPr lang="en-US" sz="1200" dirty="0"/>
              <a:t>University</a:t>
            </a:r>
            <a:r>
              <a:rPr lang="en-US" sz="1200" noProof="0" dirty="0"/>
              <a:t> with multiple campuses, each with distinctive gifts and attributes;</a:t>
            </a:r>
          </a:p>
          <a:p>
            <a:pPr>
              <a:lnSpc>
                <a:spcPct val="100000"/>
              </a:lnSpc>
              <a:spcBef>
                <a:spcPts val="0"/>
              </a:spcBef>
              <a:spcAft>
                <a:spcPts val="300"/>
              </a:spcAft>
              <a:buFont typeface="Wingdings" panose="05000000000000000000" pitchFamily="2" charset="2"/>
              <a:buChar char="§"/>
            </a:pPr>
            <a:r>
              <a:rPr lang="en-US" sz="1200" noProof="0" dirty="0"/>
              <a:t>Commits to academic and service excellence throughout the institution;</a:t>
            </a:r>
          </a:p>
          <a:p>
            <a:pPr>
              <a:lnSpc>
                <a:spcPct val="100000"/>
              </a:lnSpc>
              <a:spcBef>
                <a:spcPts val="0"/>
              </a:spcBef>
              <a:spcAft>
                <a:spcPts val="300"/>
              </a:spcAft>
              <a:buFont typeface="Wingdings" panose="05000000000000000000" pitchFamily="2" charset="2"/>
              <a:buChar char="§"/>
            </a:pPr>
            <a:r>
              <a:rPr lang="en-US" sz="1200" noProof="0" dirty="0"/>
              <a:t>Demonstrates dignity and respect for and from the Board, faculty, staff, and students in word and in deed;</a:t>
            </a:r>
          </a:p>
          <a:p>
            <a:pPr>
              <a:lnSpc>
                <a:spcPct val="100000"/>
              </a:lnSpc>
              <a:spcBef>
                <a:spcPts val="0"/>
              </a:spcBef>
              <a:spcAft>
                <a:spcPts val="300"/>
              </a:spcAft>
              <a:buFont typeface="Wingdings" panose="05000000000000000000" pitchFamily="2" charset="2"/>
              <a:buChar char="§"/>
            </a:pPr>
            <a:r>
              <a:rPr lang="en-US" sz="1200" noProof="0" dirty="0"/>
              <a:t>Celebrates the accomplishments and contributions of all members of the LAU community;</a:t>
            </a:r>
          </a:p>
          <a:p>
            <a:pPr>
              <a:lnSpc>
                <a:spcPct val="100000"/>
              </a:lnSpc>
              <a:spcBef>
                <a:spcPts val="0"/>
              </a:spcBef>
              <a:spcAft>
                <a:spcPts val="300"/>
              </a:spcAft>
              <a:buFont typeface="Wingdings" panose="05000000000000000000" pitchFamily="2" charset="2"/>
              <a:buChar char="§"/>
            </a:pPr>
            <a:r>
              <a:rPr lang="en-US" sz="1200" noProof="0" dirty="0"/>
              <a:t>Succeeds because its people take pride of ownership and are held accountable for their actions;</a:t>
            </a:r>
          </a:p>
          <a:p>
            <a:pPr>
              <a:lnSpc>
                <a:spcPct val="100000"/>
              </a:lnSpc>
              <a:spcBef>
                <a:spcPts val="0"/>
              </a:spcBef>
              <a:spcAft>
                <a:spcPts val="300"/>
              </a:spcAft>
              <a:buFont typeface="Wingdings" panose="05000000000000000000" pitchFamily="2" charset="2"/>
              <a:buChar char="§"/>
            </a:pPr>
            <a:r>
              <a:rPr lang="en-US" sz="1200" noProof="0" dirty="0"/>
              <a:t>Works together as an extended family community that reflects the highest ethical and moral standards;</a:t>
            </a:r>
          </a:p>
          <a:p>
            <a:pPr>
              <a:lnSpc>
                <a:spcPct val="100000"/>
              </a:lnSpc>
              <a:spcBef>
                <a:spcPts val="0"/>
              </a:spcBef>
              <a:spcAft>
                <a:spcPts val="300"/>
              </a:spcAft>
              <a:buFont typeface="Wingdings" panose="05000000000000000000" pitchFamily="2" charset="2"/>
              <a:buChar char="§"/>
            </a:pPr>
            <a:r>
              <a:rPr lang="en-US" sz="1200" noProof="0" dirty="0"/>
              <a:t>Enables individuals to find their own spiritual and personal fulfillment while ever sensitive to the changing global village in which they live; and</a:t>
            </a:r>
          </a:p>
          <a:p>
            <a:pPr>
              <a:lnSpc>
                <a:spcPct val="100000"/>
              </a:lnSpc>
              <a:spcBef>
                <a:spcPts val="0"/>
              </a:spcBef>
              <a:buFont typeface="Wingdings" panose="05000000000000000000" pitchFamily="2" charset="2"/>
              <a:buChar char="§"/>
            </a:pPr>
            <a:r>
              <a:rPr lang="en-US" sz="1200" noProof="0" dirty="0"/>
              <a:t>Promotes social connectedness of the students to the country of Lebanon and encourages their commitment to social justice and democracy.</a:t>
            </a:r>
            <a:endParaRPr lang="en-US" sz="1200" noProof="0" dirty="0">
              <a:effectLst/>
              <a:ea typeface="Arial" panose="020B0604020202020204" pitchFamily="34" charset="0"/>
            </a:endParaRPr>
          </a:p>
        </p:txBody>
      </p:sp>
      <p:sp>
        <p:nvSpPr>
          <p:cNvPr id="15" name="Title 15">
            <a:extLst>
              <a:ext uri="{FF2B5EF4-FFF2-40B4-BE49-F238E27FC236}">
                <a16:creationId xmlns:a16="http://schemas.microsoft.com/office/drawing/2014/main" id="{434298D1-8D6F-74CC-8E11-0686F8F07684}"/>
              </a:ext>
            </a:extLst>
          </p:cNvPr>
          <p:cNvSpPr>
            <a:spLocks noGrp="1"/>
          </p:cNvSpPr>
          <p:nvPr>
            <p:ph type="title"/>
          </p:nvPr>
        </p:nvSpPr>
        <p:spPr>
          <a:xfrm>
            <a:off x="115377" y="106465"/>
            <a:ext cx="9144000" cy="671747"/>
          </a:xfrm>
        </p:spPr>
        <p:txBody>
          <a:bodyPr>
            <a:normAutofit/>
          </a:bodyPr>
          <a:lstStyle/>
          <a:p>
            <a:pPr marL="171450" marR="514350" indent="-171450" algn="ctr">
              <a:spcBef>
                <a:spcPts val="900"/>
              </a:spcBef>
            </a:pPr>
            <a:r>
              <a:rPr lang="en-US" sz="2900" noProof="0" dirty="0">
                <a:solidFill>
                  <a:schemeClr val="bg1"/>
                </a:solidFill>
              </a:rPr>
              <a:t>About the Lebanese American University</a:t>
            </a:r>
          </a:p>
        </p:txBody>
      </p:sp>
      <p:sp>
        <p:nvSpPr>
          <p:cNvPr id="5" name="Rectangle 4">
            <a:extLst>
              <a:ext uri="{FF2B5EF4-FFF2-40B4-BE49-F238E27FC236}">
                <a16:creationId xmlns:a16="http://schemas.microsoft.com/office/drawing/2014/main" id="{3C196895-1C48-88B6-322B-F6B5DEB549E8}"/>
              </a:ext>
            </a:extLst>
          </p:cNvPr>
          <p:cNvSpPr/>
          <p:nvPr/>
        </p:nvSpPr>
        <p:spPr>
          <a:xfrm>
            <a:off x="0" y="0"/>
            <a:ext cx="9144000" cy="894304"/>
          </a:xfrm>
          <a:prstGeom prst="rect">
            <a:avLst/>
          </a:prstGeom>
          <a:solidFill>
            <a:srgbClr val="1E407C"/>
          </a:solidFill>
        </p:spPr>
        <p:txBody>
          <a:bodyPr vert="horz" lIns="0" tIns="45720" rIns="0" bIns="45720" rtlCol="0" anchor="b">
            <a:noAutofit/>
          </a:bodyPr>
          <a:lstStyle/>
          <a:p>
            <a:pPr marL="171450" marR="514350" lvl="0" indent="-171450" algn="ctr" fontAlgn="auto">
              <a:lnSpc>
                <a:spcPct val="90000"/>
              </a:lnSpc>
              <a:spcBef>
                <a:spcPts val="900"/>
              </a:spcBef>
              <a:spcAft>
                <a:spcPts val="0"/>
              </a:spcAft>
              <a:buClrTx/>
              <a:buSzTx/>
              <a:tabLst/>
              <a:defRPr/>
            </a:pPr>
            <a:r>
              <a:rPr lang="en-US" sz="3200" noProof="0" dirty="0">
                <a:solidFill>
                  <a:srgbClr val="FFFFFF"/>
                </a:solidFill>
                <a:latin typeface="Garamond"/>
                <a:ea typeface="+mj-ea"/>
                <a:cs typeface="+mj-cs"/>
              </a:rPr>
              <a:t> </a:t>
            </a:r>
          </a:p>
        </p:txBody>
      </p:sp>
      <p:sp>
        <p:nvSpPr>
          <p:cNvPr id="6" name="TextBox 5">
            <a:extLst>
              <a:ext uri="{FF2B5EF4-FFF2-40B4-BE49-F238E27FC236}">
                <a16:creationId xmlns:a16="http://schemas.microsoft.com/office/drawing/2014/main" id="{8E84C7AE-CE12-B597-0587-DE62A93A86DD}"/>
              </a:ext>
            </a:extLst>
          </p:cNvPr>
          <p:cNvSpPr txBox="1"/>
          <p:nvPr/>
        </p:nvSpPr>
        <p:spPr>
          <a:xfrm>
            <a:off x="1001762" y="149950"/>
            <a:ext cx="7616944" cy="584775"/>
          </a:xfrm>
          <a:prstGeom prst="rect">
            <a:avLst/>
          </a:prstGeom>
          <a:noFill/>
        </p:spPr>
        <p:txBody>
          <a:bodyPr wrap="square" rtlCol="0">
            <a:spAutoFit/>
          </a:bodyPr>
          <a:lstStyle/>
          <a:p>
            <a:r>
              <a:rPr lang="en-US" sz="3200" noProof="0" dirty="0">
                <a:solidFill>
                  <a:srgbClr val="FFFFFF"/>
                </a:solidFill>
                <a:latin typeface="Garamond"/>
              </a:rPr>
              <a:t>Lebanese American University—</a:t>
            </a:r>
            <a:r>
              <a:rPr lang="en-US" sz="3200" dirty="0">
                <a:solidFill>
                  <a:srgbClr val="FFFFFF"/>
                </a:solidFill>
                <a:latin typeface="Garamond"/>
              </a:rPr>
              <a:t>Key Facts</a:t>
            </a:r>
            <a:endParaRPr lang="en-US" sz="3200" noProof="0" dirty="0">
              <a:solidFill>
                <a:srgbClr val="FFFFFF"/>
              </a:solidFill>
              <a:latin typeface="Garamond"/>
            </a:endParaRPr>
          </a:p>
        </p:txBody>
      </p:sp>
    </p:spTree>
    <p:extLst>
      <p:ext uri="{BB962C8B-B14F-4D97-AF65-F5344CB8AC3E}">
        <p14:creationId xmlns:p14="http://schemas.microsoft.com/office/powerpoint/2010/main" val="134237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CDD26-1F9F-DFB9-667C-4EFFDBB879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B489A-CD4E-507F-C3E0-8F29F9EBB143}"/>
              </a:ext>
            </a:extLst>
          </p:cNvPr>
          <p:cNvSpPr>
            <a:spLocks noGrp="1"/>
          </p:cNvSpPr>
          <p:nvPr>
            <p:ph idx="1"/>
          </p:nvPr>
        </p:nvSpPr>
        <p:spPr>
          <a:xfrm>
            <a:off x="528035" y="1349850"/>
            <a:ext cx="7831898" cy="1107996"/>
          </a:xfrm>
          <a:noFill/>
        </p:spPr>
        <p:txBody>
          <a:bodyPr/>
          <a:lstStyle/>
          <a:p>
            <a:pPr marL="0" indent="0">
              <a:lnSpc>
                <a:spcPct val="100000"/>
              </a:lnSpc>
              <a:spcBef>
                <a:spcPts val="0"/>
              </a:spcBef>
              <a:spcAft>
                <a:spcPts val="1200"/>
              </a:spcAft>
              <a:buNone/>
            </a:pPr>
            <a:r>
              <a:rPr lang="en-US" noProof="0" dirty="0"/>
              <a:t>The Lebanese American University is being assisted in this recruitment by the international leadership advisory firm Spencer Stuart and welcomes nominations or expressions of interest. </a:t>
            </a:r>
          </a:p>
          <a:p>
            <a:pPr marL="0" indent="0">
              <a:lnSpc>
                <a:spcPct val="100000"/>
              </a:lnSpc>
              <a:spcBef>
                <a:spcPts val="0"/>
              </a:spcBef>
              <a:buNone/>
            </a:pPr>
            <a:r>
              <a:rPr lang="en-US" noProof="0" dirty="0"/>
              <a:t>To submit confidential comments, nominations, or expressions of interest, please send an email with any supporting materials to: </a:t>
            </a:r>
            <a:r>
              <a:rPr lang="en-US" noProof="0" dirty="0">
                <a:hlinkClick r:id="rId2"/>
              </a:rPr>
              <a:t>LAU-Provost@spencerstuart.com</a:t>
            </a:r>
            <a:r>
              <a:rPr lang="en-US" noProof="0" dirty="0"/>
              <a:t> </a:t>
            </a:r>
          </a:p>
        </p:txBody>
      </p:sp>
      <p:sp>
        <p:nvSpPr>
          <p:cNvPr id="14" name="Rectangle 13">
            <a:extLst>
              <a:ext uri="{FF2B5EF4-FFF2-40B4-BE49-F238E27FC236}">
                <a16:creationId xmlns:a16="http://schemas.microsoft.com/office/drawing/2014/main" id="{B7F90FC9-4133-4EF0-04EF-054C7EF60B8A}"/>
              </a:ext>
            </a:extLst>
          </p:cNvPr>
          <p:cNvSpPr/>
          <p:nvPr/>
        </p:nvSpPr>
        <p:spPr>
          <a:xfrm>
            <a:off x="0" y="0"/>
            <a:ext cx="9144000" cy="915243"/>
          </a:xfrm>
          <a:prstGeom prst="rect">
            <a:avLst/>
          </a:prstGeom>
          <a:solidFill>
            <a:srgbClr val="1E407C"/>
          </a:solidFill>
        </p:spPr>
        <p:txBody>
          <a:bodyPr vert="horz" lIns="0" tIns="45720" rIns="0" bIns="45720" rtlCol="0" anchor="b">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endParaRPr>
          </a:p>
        </p:txBody>
      </p:sp>
      <p:sp>
        <p:nvSpPr>
          <p:cNvPr id="15" name="Title 15">
            <a:extLst>
              <a:ext uri="{FF2B5EF4-FFF2-40B4-BE49-F238E27FC236}">
                <a16:creationId xmlns:a16="http://schemas.microsoft.com/office/drawing/2014/main" id="{8965CCB7-30DE-46A6-DB33-299E1DDCE5C6}"/>
              </a:ext>
            </a:extLst>
          </p:cNvPr>
          <p:cNvSpPr>
            <a:spLocks noGrp="1"/>
          </p:cNvSpPr>
          <p:nvPr>
            <p:ph type="title"/>
          </p:nvPr>
        </p:nvSpPr>
        <p:spPr>
          <a:xfrm>
            <a:off x="115377" y="106465"/>
            <a:ext cx="9144000" cy="671747"/>
          </a:xfrm>
        </p:spPr>
        <p:txBody>
          <a:bodyPr>
            <a:normAutofit/>
          </a:bodyPr>
          <a:lstStyle/>
          <a:p>
            <a:pPr marL="171450" marR="514350" indent="-171450" algn="ctr">
              <a:spcBef>
                <a:spcPts val="900"/>
              </a:spcBef>
            </a:pPr>
            <a:r>
              <a:rPr lang="en-US" sz="3200" noProof="0" dirty="0">
                <a:solidFill>
                  <a:schemeClr val="bg1"/>
                </a:solidFill>
              </a:rPr>
              <a:t>The Search Process</a:t>
            </a:r>
            <a:endParaRPr lang="en-US" sz="3000" kern="0" noProof="0" dirty="0">
              <a:solidFill>
                <a:schemeClr val="bg1"/>
              </a:solidFill>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459548464"/>
      </p:ext>
    </p:extLst>
  </p:cSld>
  <p:clrMapOvr>
    <a:masterClrMapping/>
  </p:clrMapOvr>
</p:sld>
</file>

<file path=ppt/theme/theme1.xml><?xml version="1.0" encoding="utf-8"?>
<a:theme xmlns:a="http://schemas.openxmlformats.org/drawingml/2006/main" name="1_Office Theme">
  <a:themeElements>
    <a:clrScheme name="Spencer Stuart 2017">
      <a:dk1>
        <a:srgbClr val="000000"/>
      </a:dk1>
      <a:lt1>
        <a:srgbClr val="FFFFFF"/>
      </a:lt1>
      <a:dk2>
        <a:srgbClr val="003A70"/>
      </a:dk2>
      <a:lt2>
        <a:srgbClr val="4C4C4E"/>
      </a:lt2>
      <a:accent1>
        <a:srgbClr val="003A70"/>
      </a:accent1>
      <a:accent2>
        <a:srgbClr val="73A255"/>
      </a:accent2>
      <a:accent3>
        <a:srgbClr val="A5D1DB"/>
      </a:accent3>
      <a:accent4>
        <a:srgbClr val="FBCC11"/>
      </a:accent4>
      <a:accent5>
        <a:srgbClr val="6E6771"/>
      </a:accent5>
      <a:accent6>
        <a:srgbClr val="971C0B"/>
      </a:accent6>
      <a:hlink>
        <a:srgbClr val="003A70"/>
      </a:hlink>
      <a:folHlink>
        <a:srgbClr val="108BFF"/>
      </a:folHlink>
    </a:clrScheme>
    <a:fontScheme name="Spencer Stuart Font Set 2016">
      <a:majorFont>
        <a:latin typeface="Garamond"/>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SpencerStuart-100416" id="{85CB4161-FC85-4A8E-B069-1B67FB2DE170}" vid="{A3BED078-212E-4A83-B96A-EC13DAD5AAC6}"/>
    </a:ext>
  </a:extLst>
</a:theme>
</file>

<file path=ppt/theme/theme2.xml><?xml version="1.0" encoding="utf-8"?>
<a:theme xmlns:a="http://schemas.openxmlformats.org/drawingml/2006/main" name="2_SpencerStuart 2017">
  <a:themeElements>
    <a:clrScheme name="Spencer Stuart 2017">
      <a:dk1>
        <a:srgbClr val="000000"/>
      </a:dk1>
      <a:lt1>
        <a:srgbClr val="FFFFFF"/>
      </a:lt1>
      <a:dk2>
        <a:srgbClr val="003A70"/>
      </a:dk2>
      <a:lt2>
        <a:srgbClr val="4C4C4E"/>
      </a:lt2>
      <a:accent1>
        <a:srgbClr val="003A70"/>
      </a:accent1>
      <a:accent2>
        <a:srgbClr val="73A255"/>
      </a:accent2>
      <a:accent3>
        <a:srgbClr val="A5D1DB"/>
      </a:accent3>
      <a:accent4>
        <a:srgbClr val="FBCC11"/>
      </a:accent4>
      <a:accent5>
        <a:srgbClr val="6E6771"/>
      </a:accent5>
      <a:accent6>
        <a:srgbClr val="971C0B"/>
      </a:accent6>
      <a:hlink>
        <a:srgbClr val="003A70"/>
      </a:hlink>
      <a:folHlink>
        <a:srgbClr val="108BFF"/>
      </a:folHlink>
    </a:clrScheme>
    <a:fontScheme name="Spencer Stuart Font Set 2016">
      <a:majorFont>
        <a:latin typeface="Garamond"/>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pencerStuart 2017 " id="{E911621A-22A0-48BF-94DB-7243667E2438}" vid="{82B70715-8E2A-47AB-9895-8D03561E23C8}"/>
    </a:ext>
  </a:extLst>
</a:theme>
</file>

<file path=ppt/theme/theme3.xml><?xml version="1.0" encoding="utf-8"?>
<a:theme xmlns:a="http://schemas.openxmlformats.org/drawingml/2006/main" name="4_SpencerStuart 2017">
  <a:themeElements>
    <a:clrScheme name="Spencer Stuart 2017">
      <a:dk1>
        <a:srgbClr val="000000"/>
      </a:dk1>
      <a:lt1>
        <a:srgbClr val="FFFFFF"/>
      </a:lt1>
      <a:dk2>
        <a:srgbClr val="003A70"/>
      </a:dk2>
      <a:lt2>
        <a:srgbClr val="4C4C4E"/>
      </a:lt2>
      <a:accent1>
        <a:srgbClr val="003A70"/>
      </a:accent1>
      <a:accent2>
        <a:srgbClr val="73A255"/>
      </a:accent2>
      <a:accent3>
        <a:srgbClr val="A5D1DB"/>
      </a:accent3>
      <a:accent4>
        <a:srgbClr val="FBCC11"/>
      </a:accent4>
      <a:accent5>
        <a:srgbClr val="6E6771"/>
      </a:accent5>
      <a:accent6>
        <a:srgbClr val="971C0B"/>
      </a:accent6>
      <a:hlink>
        <a:srgbClr val="003A70"/>
      </a:hlink>
      <a:folHlink>
        <a:srgbClr val="108BFF"/>
      </a:folHlink>
    </a:clrScheme>
    <a:fontScheme name="Spencer Stuart Font Set 2016">
      <a:majorFont>
        <a:latin typeface="Garamond"/>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pencerStuart 2017 " id="{E911621A-22A0-48BF-94DB-7243667E2438}" vid="{82B70715-8E2A-47AB-9895-8D03561E23C8}"/>
    </a:ext>
  </a:extLst>
</a:theme>
</file>

<file path=ppt/theme/theme4.xml><?xml version="1.0" encoding="utf-8"?>
<a:theme xmlns:a="http://schemas.openxmlformats.org/drawingml/2006/main" name="3_Office Theme">
  <a:themeElements>
    <a:clrScheme name="Spencer Stuart 2017">
      <a:dk1>
        <a:srgbClr val="000000"/>
      </a:dk1>
      <a:lt1>
        <a:srgbClr val="FFFFFF"/>
      </a:lt1>
      <a:dk2>
        <a:srgbClr val="003A70"/>
      </a:dk2>
      <a:lt2>
        <a:srgbClr val="4C4C4E"/>
      </a:lt2>
      <a:accent1>
        <a:srgbClr val="003A70"/>
      </a:accent1>
      <a:accent2>
        <a:srgbClr val="73A255"/>
      </a:accent2>
      <a:accent3>
        <a:srgbClr val="A5D1DB"/>
      </a:accent3>
      <a:accent4>
        <a:srgbClr val="FBCC11"/>
      </a:accent4>
      <a:accent5>
        <a:srgbClr val="6E6771"/>
      </a:accent5>
      <a:accent6>
        <a:srgbClr val="971C0B"/>
      </a:accent6>
      <a:hlink>
        <a:srgbClr val="003A70"/>
      </a:hlink>
      <a:folHlink>
        <a:srgbClr val="108BFF"/>
      </a:folHlink>
    </a:clrScheme>
    <a:fontScheme name="Spencer Stuart Font Set 2016">
      <a:majorFont>
        <a:latin typeface="Garamond"/>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SpencerStuart-100416" id="{85CB4161-FC85-4A8E-B069-1B67FB2DE170}" vid="{A3BED078-212E-4A83-B96A-EC13DAD5AAC6}"/>
    </a:ext>
  </a:extLst>
</a:theme>
</file>

<file path=ppt/theme/theme5.xml><?xml version="1.0" encoding="utf-8"?>
<a:theme xmlns:a="http://schemas.openxmlformats.org/drawingml/2006/main" name="4_Office Theme">
  <a:themeElements>
    <a:clrScheme name="Spencer Stuart 2017">
      <a:dk1>
        <a:srgbClr val="000000"/>
      </a:dk1>
      <a:lt1>
        <a:srgbClr val="FFFFFF"/>
      </a:lt1>
      <a:dk2>
        <a:srgbClr val="003A70"/>
      </a:dk2>
      <a:lt2>
        <a:srgbClr val="4C4C4E"/>
      </a:lt2>
      <a:accent1>
        <a:srgbClr val="003A70"/>
      </a:accent1>
      <a:accent2>
        <a:srgbClr val="73A255"/>
      </a:accent2>
      <a:accent3>
        <a:srgbClr val="A5D1DB"/>
      </a:accent3>
      <a:accent4>
        <a:srgbClr val="FBCC11"/>
      </a:accent4>
      <a:accent5>
        <a:srgbClr val="6E6771"/>
      </a:accent5>
      <a:accent6>
        <a:srgbClr val="971C0B"/>
      </a:accent6>
      <a:hlink>
        <a:srgbClr val="003A70"/>
      </a:hlink>
      <a:folHlink>
        <a:srgbClr val="108BFF"/>
      </a:folHlink>
    </a:clrScheme>
    <a:fontScheme name="Spencer Stuart Font Set 2016">
      <a:majorFont>
        <a:latin typeface="Garamond"/>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SpencerStuart-100416" id="{85CB4161-FC85-4A8E-B069-1B67FB2DE170}" vid="{A3BED078-212E-4A83-B96A-EC13DAD5AAC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56AB69E-0CE4-4E18-A22D-1D87E26AD138}">
  <we:reference id="d9b1b3e7-1c3f-4b42-b0de-fbe3c80c369a" version="1.0.0.0" store="EXCatalog" storeType="EXCatalog"/>
  <we:alternateReferences/>
  <we:properties>
    <we:property name="DocumentBusinessCategories" value="&quot;[{\&quot;id\&quot;:1,\&quot;label\&quot;:\&quot;Advertisement\&quot;},{\&quot;id\&quot;:220000003,\&quot;label\&quot;:\&quot;ALP Assessment\&quot;},{\&quot;id\&quot;:2,\&quot;label\&quot;:\&quot;Analyst Report\&quot;},{\&quot;id\&quot;:3,\&quot;label\&quot;:\&quot;Article\&quot;},{\&quot;id\&quot;:4,\&quot;label\&quot;:\&quot;Assessment Summary\&quot;},{\&quot;id\&quot;:5,\&quot;label\&quot;:\&quot;Assignment Procedure Document\&quot;},{\&quot;id\&quot;:6,\&quot;label\&quot;:\&quot;Background Check\&quot;},{\&quot;id\&quot;:50,\&quot;label\&quot;:\&quot;Baseball Card\&quot;},{\&quot;id\&quot;:7,\&quot;label\&quot;:\&quot;Bio\&quot;},{\&quot;id\&quot;:8,\&quot;label\&quot;:\&quot;Brief Confidential Summary\&quot;},{\&quot;id\&quot;:9,\&quot;label\&quot;:\&quot;Call List\&quot;},{\&quot;id\&quot;:18,\&quot;label\&quot;:\&quot;Candidate Report\&quot;},{\&quot;id\&quot;:51,\&quot;label\&quot;:\&quot;Case Study\&quot;},{\&quot;id\&quot;:12,\&quot;label\&quot;:\&quot;Company Report\&quot;},{\&quot;id\&quot;:13,\&quot;label\&quot;:\&quot;Compensation\&quot;},{\&quot;id\&quot;:14,\&quot;label\&quot;:\&quot;Confirm Ltr\&quot;},{\&quot;id\&quot;:15,\&quot;label\&quot;:\&quot;Confirm Ltr - Signed\&quot;},{\&quot;id\&quot;:16,\&quot;label\&quot;:\&quot;Consent Form\&quot;},{\&quot;id\&quot;:17,\&quot;label\&quot;:\&quot;Consent-US-SS#\&quot;},{\&quot;id\&quot;:19,\&quot;label\&quot;:\&quot;CSS Form\&quot;},{\&quot;id\&quot;:20,\&quot;label\&quot;:\&quot;CSS Results\&quot;},{\&quot;id\&quot;:54,\&quot;label\&quot;:\&quot;Cultural Assessment\&quot;},{\&quot;id\&quot;:21,\&quot;label\&quot;:\&quot;Education Validation\&quot;},{\&quot;id\&quot;:22,\&quot;label\&quot;:\&quot;File Notes\&quot;},{\&quot;id\&quot;:58,\&quot;label\&quot;:\&quot;Google Check \&quot;},{\&quot;id\&quot;:57,\&quot;label\&quot;:\&quot;Google/Social Media Check \&quot;},{\&quot;id\&quot;:23,\&quot;label\&quot;:\&quot;Identification\&quot;},{\&quot;id\&quot;:24,\&quot;label\&quot;:\&quot;Image Only\&quot;},{\&quot;id\&quot;:25,\&quot;label\&quot;:\&quot;Invoice\&quot;},{\&quot;id\&quot;:26,\&quot;label\&quot;:\&quot;Job Posting Template\&quot;},{\&quot;id\&quot;:53,\&quot;label\&quot;:\&quot;LP Assessment\&quot;},{\&quot;id\&quot;:27,\&quot;label\&quot;:\&quot;Mail Letter\&quot;},{\&quot;id\&quot;:52,\&quot;label\&quot;:\&quot;Mailing Merge\&quot;},{\&quot;id\&quot;:28,\&quot;label\&quot;:\&quot;Mini Cover\&quot;},{\&quot;id\&quot;:29,\&quot;label\&quot;:\&quot;MSA - Not Signed\&quot;},{\&quot;id\&quot;:30,\&quot;label\&quot;:\&quot;MSA - Signed\&quot;},{\&quot;id\&quot;:31,\&quot;label\&quot;:\&quot;MSA Summary\&quot;},{\&quot;id\&quot;:32,\&quot;label\&quot;:\&quot;MSA Supplement\&quot;},{\&quot;id\&quot;:61,\&quot;label\&quot;:\&quot;NDA - Candidate\&quot;},{\&quot;id\&quot;:62,\&quot;label\&quot;:\&quot;NDA - Client\&quot;},{\&quot;id\&quot;:33,\&quot;label\&quot;:\&quot;Non-Compete Agreement\&quot;},{\&quot;id\&quot;:34,\&quot;label\&quot;:\&quot;Offer Letter\&quot;},{\&quot;id\&quot;:35,\&quot;label\&quot;:\&quot;Org Chart\&quot;},{\&quot;id\&quot;:36,\&quot;label\&quot;:\&quot;Person Photo\&quot;},{\&quot;id\&quot;:37,\&quot;label\&quot;:\&quot;Position Specs\&quot;},{\&quot;id\&quot;:38,\&quot;label\&quot;:\&quot;Press Check\&quot;},{\&quot;id\&quot;:56,\&quot;label\&quot;:\&quot;Press/Google Check \&quot;},{\&quot;id\&quot;:55,\&quot;label\&quot;:\&quot;Press/Google/Social Media Check \&quot;},{\&quot;id\&quot;:39,\&quot;label\&quot;:\&quot;Proactive ID\&quot;},{\&quot;id\&quot;:40,\&quot;label\&quot;:\&quot;Proactive Interview\&quot;},{\&quot;id\&quot;:41,\&quot;label\&quot;:\&quot;Progress Reports\&quot;},{\&quot;id\&quot;:42,\&quot;label\&quot;:\&quot;Proposal/Quals\&quot;},{\&quot;id\&quot;:220000004,\&quot;label\&quot;:\&quot;Purchase Order\&quot;},{\&quot;id\&quot;:43,\&quot;label\&quot;:\&quot;Reference Report\&quot;},{\&quot;id\&quot;:44,\&quot;label\&quot;:\&quot;Remuneration Report\&quot;},{\&quot;id\&quot;:45,\&quot;label\&quot;:\&quot;Request For Proposal\&quot;},{\&quot;id\&quot;:46,\&quot;label\&quot;:\&quot;Resume/CV\&quot;},{\&quot;id\&quot;:63,\&quot;label\&quot;:\&quot;Screening Output\&quot;},{\&quot;id\&quot;:59,\&quot;label\&quot;:\&quot;Social Media Check \&quot;},{\&quot;id\&quot;:47,\&quot;label\&quot;:\&quot;Target List\&quot;},{\&quot;id\&quot;:48,\&quot;label\&quot;:\&quot;Web Resume\&quot;},{\&quot;id\&quot;:49,\&quot;label\&quot;:\&quot;Wrap-up\&quot;}]&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36562</TotalTime>
  <Words>2001</Words>
  <Application>Microsoft Office PowerPoint</Application>
  <PresentationFormat>On-screen Show (4:3)</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MS Gothic</vt:lpstr>
      <vt:lpstr>Arial</vt:lpstr>
      <vt:lpstr>Calibri</vt:lpstr>
      <vt:lpstr>Calibri Light</vt:lpstr>
      <vt:lpstr>Courier New</vt:lpstr>
      <vt:lpstr>Garamond</vt:lpstr>
      <vt:lpstr>Wingdings</vt:lpstr>
      <vt:lpstr>1_Office Theme</vt:lpstr>
      <vt:lpstr>2_SpencerStuart 2017</vt:lpstr>
      <vt:lpstr>4_SpencerStuart 2017</vt:lpstr>
      <vt:lpstr>3_Office Theme</vt:lpstr>
      <vt:lpstr>4_Office Theme</vt:lpstr>
      <vt:lpstr>PowerPoint Presentation</vt:lpstr>
      <vt:lpstr>PowerPoint Presentation</vt:lpstr>
      <vt:lpstr>The Leadership Opportunity</vt:lpstr>
      <vt:lpstr>PowerPoint Presentation</vt:lpstr>
      <vt:lpstr>PowerPoint Presentation</vt:lpstr>
      <vt:lpstr>PowerPoint Presentation</vt:lpstr>
      <vt:lpstr>About the Lebanese American University</vt:lpstr>
      <vt:lpstr>About the Lebanese American University</vt:lpstr>
      <vt:lpstr>The Search Process</vt:lpstr>
      <vt:lpstr>PowerPoint Presentation</vt:lpstr>
    </vt:vector>
  </TitlesOfParts>
  <Company>Spencer Stuart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Partner in Board Leadership &amp; Succession Planning</dc:title>
  <dc:creator>Van Gessel , Erin</dc:creator>
  <cp:lastModifiedBy>Rita Ayoub</cp:lastModifiedBy>
  <cp:revision>939</cp:revision>
  <cp:lastPrinted>2025-07-01T19:27:01Z</cp:lastPrinted>
  <dcterms:created xsi:type="dcterms:W3CDTF">2018-07-23T21:57:51Z</dcterms:created>
  <dcterms:modified xsi:type="dcterms:W3CDTF">2026-01-16T07:32:15Z</dcterms:modified>
</cp:coreProperties>
</file>